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1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36C4-74ED-4DF4-A69A-0703302FFF53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A1A5-55AE-4514-8D10-F1522D64D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4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36C4-74ED-4DF4-A69A-0703302FFF53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A1A5-55AE-4514-8D10-F1522D64D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4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36C4-74ED-4DF4-A69A-0703302FFF53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A1A5-55AE-4514-8D10-F1522D64D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36C4-74ED-4DF4-A69A-0703302FFF53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A1A5-55AE-4514-8D10-F1522D64D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6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36C4-74ED-4DF4-A69A-0703302FFF53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A1A5-55AE-4514-8D10-F1522D64D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2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36C4-74ED-4DF4-A69A-0703302FFF53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A1A5-55AE-4514-8D10-F1522D64D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5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36C4-74ED-4DF4-A69A-0703302FFF53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A1A5-55AE-4514-8D10-F1522D64D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36C4-74ED-4DF4-A69A-0703302FFF53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A1A5-55AE-4514-8D10-F1522D64D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4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36C4-74ED-4DF4-A69A-0703302FFF53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A1A5-55AE-4514-8D10-F1522D64D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4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36C4-74ED-4DF4-A69A-0703302FFF53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A1A5-55AE-4514-8D10-F1522D64D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9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36C4-74ED-4DF4-A69A-0703302FFF53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A1A5-55AE-4514-8D10-F1522D64D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9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E36C4-74ED-4DF4-A69A-0703302FFF53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6A1A5-55AE-4514-8D10-F1522D64D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l="3676" t="13344" r="22599" b="6274"/>
          <a:stretch/>
        </p:blipFill>
        <p:spPr>
          <a:xfrm>
            <a:off x="197353" y="2764271"/>
            <a:ext cx="1915428" cy="19731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668"/>
          <a:stretch/>
        </p:blipFill>
        <p:spPr>
          <a:xfrm>
            <a:off x="197353" y="4775818"/>
            <a:ext cx="3906526" cy="198693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14895" y="665018"/>
            <a:ext cx="1604356" cy="16292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18422" t="11994" r="12064" b="15918"/>
          <a:stretch/>
        </p:blipFill>
        <p:spPr>
          <a:xfrm>
            <a:off x="2168546" y="2764271"/>
            <a:ext cx="1917578" cy="197510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0627" y="2804767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MERIT-Hydro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delineation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43167" y="2804767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HydroBASINS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delineation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348126" y="4463411"/>
            <a:ext cx="91440" cy="91440"/>
          </a:xfrm>
          <a:prstGeom prst="ellipse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0716" y="4404058"/>
            <a:ext cx="91440" cy="91440"/>
          </a:xfrm>
          <a:prstGeom prst="ellipse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353" y="57841"/>
            <a:ext cx="3906526" cy="266236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288639" y="663529"/>
            <a:ext cx="548640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6969" y="660770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km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1164692" y="2127184"/>
            <a:ext cx="676058" cy="86253"/>
          </a:xfrm>
          <a:prstGeom prst="straightConnector1">
            <a:avLst/>
          </a:prstGeom>
          <a:ln w="15875">
            <a:solidFill>
              <a:schemeClr val="bg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3000" y="2049923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 gage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81082" y="20335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Fiji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12" y="136911"/>
            <a:ext cx="387538" cy="40576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437422" y="388019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Sigatoka River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79751" y="23577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16536" y="440648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79751" y="43873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934" y="483539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610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LANL DCS-CSD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Schwenk, Jon</dc:creator>
  <cp:lastModifiedBy>Schwenk, Jon</cp:lastModifiedBy>
  <cp:revision>10</cp:revision>
  <dcterms:created xsi:type="dcterms:W3CDTF">2022-02-24T22:39:46Z</dcterms:created>
  <dcterms:modified xsi:type="dcterms:W3CDTF">2022-02-25T06:57:42Z</dcterms:modified>
</cp:coreProperties>
</file>