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36C4-74ED-4DF4-A69A-0703302FFF53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6A1A5-55AE-4514-8D10-F1522D64D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166614" y="57841"/>
            <a:ext cx="3818350" cy="3349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676" t="13344" r="22599" b="6274"/>
          <a:stretch/>
        </p:blipFill>
        <p:spPr>
          <a:xfrm>
            <a:off x="197353" y="2764271"/>
            <a:ext cx="1915428" cy="197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68"/>
          <a:stretch/>
        </p:blipFill>
        <p:spPr>
          <a:xfrm>
            <a:off x="197353" y="4775818"/>
            <a:ext cx="3906526" cy="19869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4895" y="665018"/>
            <a:ext cx="1604356" cy="16292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8422" t="11994" r="12064" b="15918"/>
          <a:stretch/>
        </p:blipFill>
        <p:spPr>
          <a:xfrm>
            <a:off x="2168546" y="2764271"/>
            <a:ext cx="1917578" cy="1975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0627" y="280476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MERIT-Hydro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3167" y="2804767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HydroBASINS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48126" y="4463411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716" y="4404058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3" y="57841"/>
            <a:ext cx="3906526" cy="266236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88639" y="663529"/>
            <a:ext cx="54864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969" y="6607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km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145442" y="2136809"/>
            <a:ext cx="676058" cy="86253"/>
          </a:xfrm>
          <a:prstGeom prst="straightConnector1">
            <a:avLst/>
          </a:prstGeom>
          <a:ln w="1587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25" y="205954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gage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1082" y="2033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Fiji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2" y="136911"/>
            <a:ext cx="387538" cy="4057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79451" y="3891262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Sigatoka River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8830" y="23831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6536" y="4406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751" y="4387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934" y="48353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9177" y="325083"/>
            <a:ext cx="1307897" cy="13441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7122" y="1689047"/>
            <a:ext cx="1317092" cy="1347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2626" y="325083"/>
            <a:ext cx="1309813" cy="13441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5864" y="1689047"/>
            <a:ext cx="1310752" cy="1347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7991" y="325083"/>
            <a:ext cx="1311960" cy="1344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5447" y="1689047"/>
            <a:ext cx="1312844" cy="1347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52626" y="3030740"/>
            <a:ext cx="124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9800" y="3030740"/>
            <a:ext cx="1046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5677" y="303074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recipitation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69928" y="60726"/>
            <a:ext cx="951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Topo Slope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14667" y="60726"/>
            <a:ext cx="93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Density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52342" y="6072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/>
          <a:srcRect b="12304"/>
          <a:stretch/>
        </p:blipFill>
        <p:spPr>
          <a:xfrm>
            <a:off x="4161846" y="3482344"/>
            <a:ext cx="3867350" cy="15035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4671" y="5029688"/>
            <a:ext cx="3769544" cy="1666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27378" y="218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06084" y="3487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85245" y="50227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987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78499" y="57841"/>
            <a:ext cx="5851747" cy="35420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676" t="13344" r="22599" b="6274"/>
          <a:stretch/>
        </p:blipFill>
        <p:spPr>
          <a:xfrm>
            <a:off x="197353" y="2764271"/>
            <a:ext cx="1915428" cy="1973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668"/>
          <a:stretch/>
        </p:blipFill>
        <p:spPr>
          <a:xfrm>
            <a:off x="197353" y="4775818"/>
            <a:ext cx="3906526" cy="19869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14895" y="665018"/>
            <a:ext cx="1604356" cy="16292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18422" t="11994" r="12064" b="15918"/>
          <a:stretch/>
        </p:blipFill>
        <p:spPr>
          <a:xfrm>
            <a:off x="2168546" y="2764271"/>
            <a:ext cx="1917578" cy="1975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0627" y="280476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MERIT-Hydro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43167" y="2804767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HydroBASINS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delineation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48126" y="4463411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0716" y="4404058"/>
            <a:ext cx="91440" cy="91440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53" y="57841"/>
            <a:ext cx="3906526" cy="266236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288639" y="663529"/>
            <a:ext cx="54864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969" y="6607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km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145442" y="2136809"/>
            <a:ext cx="676058" cy="86253"/>
          </a:xfrm>
          <a:prstGeom prst="straightConnector1">
            <a:avLst/>
          </a:prstGeom>
          <a:ln w="15875">
            <a:solidFill>
              <a:schemeClr val="bg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4125" y="2059548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gage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1082" y="2033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Fiji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2" y="136911"/>
            <a:ext cx="387538" cy="4057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834483" y="676158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Sigatoka River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79751" y="172243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6536" y="44064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751" y="4387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934" y="483539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7041" y="1725099"/>
            <a:ext cx="1779452" cy="1828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8781" y="72193"/>
            <a:ext cx="17879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3046" y="1725099"/>
            <a:ext cx="1782057" cy="1828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7265" y="72193"/>
            <a:ext cx="1779294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5508" y="1725099"/>
            <a:ext cx="1784979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6064" y="72193"/>
            <a:ext cx="1782132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3781" y="280021"/>
            <a:ext cx="1547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SMAP Soil Moisture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59085" y="280021"/>
            <a:ext cx="1487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ERA5 Temperature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46985" y="280020"/>
            <a:ext cx="1422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GPM Precipitation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1094" y="2013815"/>
            <a:ext cx="1453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Topographic Slope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27040" y="1900993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GPW Human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Density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69509" y="1960241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MODIS NDVI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8500" y="3666723"/>
            <a:ext cx="2897363" cy="19871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0484" y="3676211"/>
            <a:ext cx="2879763" cy="19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Schwenk, Jon</dc:creator>
  <cp:lastModifiedBy>Schwenk, Jon</cp:lastModifiedBy>
  <cp:revision>20</cp:revision>
  <dcterms:created xsi:type="dcterms:W3CDTF">2022-02-24T22:39:46Z</dcterms:created>
  <dcterms:modified xsi:type="dcterms:W3CDTF">2022-02-26T06:58:34Z</dcterms:modified>
</cp:coreProperties>
</file>