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de59cbf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de59cbf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de59cb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de59cb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de59cbf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de59cbf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de59cbf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de59cbf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de59cbf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de59cbf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de59cbf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de59cbf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 Time Series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2017 - 2021 Active Population Data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Goal: forecast 2month data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00" y="1964775"/>
            <a:ext cx="5726174" cy="276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Domain knowledge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2019-2020 appearance of 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2021 infection rates peak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2022 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250" y="1777225"/>
            <a:ext cx="3921051" cy="25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Outliers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25" y="1681403"/>
            <a:ext cx="7107351" cy="2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Getting Trend from Outliers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red: 추석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yellow: 설날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green: lost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(fire on data center)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99" y="1317238"/>
            <a:ext cx="5379326" cy="308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Shift and Rolling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0" y="1326399"/>
            <a:ext cx="6367374" cy="27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RMSE 982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