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0"/>
  </p:notesMasterIdLst>
  <p:sldIdLst>
    <p:sldId id="274" r:id="rId2"/>
    <p:sldId id="276" r:id="rId3"/>
    <p:sldId id="277" r:id="rId4"/>
    <p:sldId id="452" r:id="rId5"/>
    <p:sldId id="370" r:id="rId6"/>
    <p:sldId id="371" r:id="rId7"/>
    <p:sldId id="451" r:id="rId8"/>
    <p:sldId id="316" r:id="rId9"/>
    <p:sldId id="317" r:id="rId10"/>
    <p:sldId id="275" r:id="rId11"/>
    <p:sldId id="281" r:id="rId12"/>
    <p:sldId id="256" r:id="rId13"/>
    <p:sldId id="431" r:id="rId14"/>
    <p:sldId id="432" r:id="rId15"/>
    <p:sldId id="433" r:id="rId16"/>
    <p:sldId id="434" r:id="rId17"/>
    <p:sldId id="257" r:id="rId18"/>
    <p:sldId id="258" r:id="rId19"/>
    <p:sldId id="457" r:id="rId20"/>
    <p:sldId id="458" r:id="rId21"/>
    <p:sldId id="282" r:id="rId22"/>
    <p:sldId id="260" r:id="rId23"/>
    <p:sldId id="459" r:id="rId24"/>
    <p:sldId id="460" r:id="rId25"/>
    <p:sldId id="32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435" r:id="rId39"/>
    <p:sldId id="436" r:id="rId40"/>
    <p:sldId id="437" r:id="rId41"/>
    <p:sldId id="438" r:id="rId42"/>
    <p:sldId id="439" r:id="rId43"/>
    <p:sldId id="440" r:id="rId44"/>
    <p:sldId id="291" r:id="rId45"/>
    <p:sldId id="280" r:id="rId46"/>
    <p:sldId id="461" r:id="rId47"/>
    <p:sldId id="462" r:id="rId48"/>
    <p:sldId id="283" r:id="rId49"/>
    <p:sldId id="284" r:id="rId50"/>
    <p:sldId id="285" r:id="rId51"/>
    <p:sldId id="286" r:id="rId52"/>
    <p:sldId id="337" r:id="rId53"/>
    <p:sldId id="338" r:id="rId54"/>
    <p:sldId id="339" r:id="rId55"/>
    <p:sldId id="340" r:id="rId56"/>
    <p:sldId id="341" r:id="rId57"/>
    <p:sldId id="342" r:id="rId58"/>
    <p:sldId id="343" r:id="rId59"/>
    <p:sldId id="344" r:id="rId60"/>
    <p:sldId id="345" r:id="rId61"/>
    <p:sldId id="346" r:id="rId62"/>
    <p:sldId id="347" r:id="rId63"/>
    <p:sldId id="348" r:id="rId64"/>
    <p:sldId id="349" r:id="rId65"/>
    <p:sldId id="350" r:id="rId66"/>
    <p:sldId id="351" r:id="rId67"/>
    <p:sldId id="352" r:id="rId68"/>
    <p:sldId id="353" r:id="rId6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080" autoAdjust="0"/>
    <p:restoredTop sz="94586" autoAdjust="0"/>
  </p:normalViewPr>
  <p:slideViewPr>
    <p:cSldViewPr snapToGrid="0">
      <p:cViewPr varScale="1">
        <p:scale>
          <a:sx n="131" d="100"/>
          <a:sy n="131" d="100"/>
        </p:scale>
        <p:origin x="192" y="264"/>
      </p:cViewPr>
      <p:guideLst>
        <p:guide orient="horz" pos="1620"/>
        <p:guide pos="2880"/>
      </p:guideLst>
    </p:cSldViewPr>
  </p:slideViewPr>
  <p:outlineViewPr>
    <p:cViewPr>
      <p:scale>
        <a:sx n="33" d="100"/>
        <a:sy n="33" d="100"/>
      </p:scale>
      <p:origin x="0" y="-339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93055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def45a201_0_4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Google Shape;58;g3def45a20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19150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def45a201_0_4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Google Shape;58;g3def45a20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183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def45a201_0_8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Google Shape;76;g3def45a20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684874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def45a201_0_8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Google Shape;76;g3def45a20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55222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def45a201_0_8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Google Shape;76;g3def45a20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46394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def45a201_0_8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Google Shape;76;g3def45a20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759540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def45a201_0_4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Google Shape;58;g3def45a20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def45a201_0_7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def45a20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def45a201_0_8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Google Shape;76;g3def45a20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17360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def45a201_0_7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def45a20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525756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def45a201_0_8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Google Shape;76;g3def45a20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99416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def45a201_0_8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Google Shape;70;g3def45a20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4006197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def45a201_0_8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Google Shape;76;g3def45a20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def45a201_0_8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Google Shape;76;g3def45a20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26459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def45a201_0_8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Google Shape;76;g3def45a20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57876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def45a201_0_7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def45a20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1415311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def45a201_0_4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Google Shape;58;g3def45a20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2335467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def45a201_0_7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def45a20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096711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def45a201_0_8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Google Shape;70;g3def45a20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807050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def45a201_0_8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Google Shape;70;g3def45a20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77569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def45a201_0_8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Google Shape;70;g3def45a20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41287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def45a201_0_8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Google Shape;76;g3def45a20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5629490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def45a201_0_8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Google Shape;76;g3def45a20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930493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def45a201_0_9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Google Shape;88;g3def45a201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044298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def45a201_0_9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Google Shape;88;g3def45a201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0442825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def45a201_0_10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Google Shape;100;g3def45a201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213202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def45a201_0_10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Google Shape;100;g3def45a201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875595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def45a201_0_4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Google Shape;58;g3def45a20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307654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def45a201_0_4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Google Shape;58;g3def45a20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4786302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def45a201_0_4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Google Shape;58;g3def45a20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23897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def45a201_0_7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def45a20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63606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def45a201_0_7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def45a20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430000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def45a201_0_8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Google Shape;70;g3def45a20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0555460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def45a201_0_8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Google Shape;70;g3def45a20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4621579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def45a201_0_8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Google Shape;76;g3def45a20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7159149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def45a201_0_8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Google Shape;76;g3def45a20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0979744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bd2d7dc99_1_33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45</a:t>
            </a:fld>
            <a:endParaRPr sz="1200" b="0" i="0" u="none" strike="noStrike" cap="none">
              <a:solidFill>
                <a:schemeClr val="dk1"/>
              </a:solidFill>
              <a:latin typeface="Arial"/>
              <a:ea typeface="Arial"/>
              <a:cs typeface="Arial"/>
              <a:sym typeface="Arial"/>
            </a:endParaRPr>
          </a:p>
        </p:txBody>
      </p:sp>
      <p:sp>
        <p:nvSpPr>
          <p:cNvPr id="201" name="Google Shape;201;g4bd2d7dc99_1_3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2" name="Google Shape;202;g4bd2d7dc99_1_3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35429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4bd2d7dc99_1_3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46</a:t>
            </a:fld>
            <a:endParaRPr sz="1200" b="0" i="0" u="none" strike="noStrike" cap="none">
              <a:solidFill>
                <a:schemeClr val="dk1"/>
              </a:solidFill>
              <a:latin typeface="Arial"/>
              <a:ea typeface="Arial"/>
              <a:cs typeface="Arial"/>
              <a:sym typeface="Arial"/>
            </a:endParaRPr>
          </a:p>
        </p:txBody>
      </p:sp>
      <p:sp>
        <p:nvSpPr>
          <p:cNvPr id="207" name="Google Shape;207;g4bd2d7dc99_1_3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8" name="Google Shape;208;g4bd2d7dc99_1_3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9487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4bd2d7dc99_1_34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47</a:t>
            </a:fld>
            <a:endParaRPr sz="1200" b="0" i="0" u="none" strike="noStrike" cap="none">
              <a:solidFill>
                <a:schemeClr val="dk1"/>
              </a:solidFill>
              <a:latin typeface="Arial"/>
              <a:ea typeface="Arial"/>
              <a:cs typeface="Arial"/>
              <a:sym typeface="Arial"/>
            </a:endParaRPr>
          </a:p>
        </p:txBody>
      </p:sp>
      <p:sp>
        <p:nvSpPr>
          <p:cNvPr id="213" name="Google Shape;213;g4bd2d7dc99_1_3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4" name="Google Shape;214;g4bd2d7dc99_1_3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4789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4bd2d7dc99_1_34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48</a:t>
            </a:fld>
            <a:endParaRPr sz="1200" b="0" i="0" u="none" strike="noStrike" cap="none">
              <a:solidFill>
                <a:schemeClr val="dk1"/>
              </a:solidFill>
              <a:latin typeface="Arial"/>
              <a:ea typeface="Arial"/>
              <a:cs typeface="Arial"/>
              <a:sym typeface="Arial"/>
            </a:endParaRPr>
          </a:p>
        </p:txBody>
      </p:sp>
      <p:sp>
        <p:nvSpPr>
          <p:cNvPr id="219" name="Google Shape;219;g4bd2d7dc99_1_3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0" name="Google Shape;220;g4bd2d7dc99_1_3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7641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4bd2d7dc99_1_35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49</a:t>
            </a:fld>
            <a:endParaRPr sz="1200" b="0" i="0" u="none" strike="noStrike" cap="none">
              <a:solidFill>
                <a:schemeClr val="dk1"/>
              </a:solidFill>
              <a:latin typeface="Arial"/>
              <a:ea typeface="Arial"/>
              <a:cs typeface="Arial"/>
              <a:sym typeface="Arial"/>
            </a:endParaRPr>
          </a:p>
        </p:txBody>
      </p:sp>
      <p:sp>
        <p:nvSpPr>
          <p:cNvPr id="225" name="Google Shape;225;g4bd2d7dc99_1_3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6" name="Google Shape;226;g4bd2d7dc99_1_3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30971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4bd2d7dc99_1_35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50</a:t>
            </a:fld>
            <a:endParaRPr sz="1200" b="0" i="0" u="none" strike="noStrike" cap="none">
              <a:solidFill>
                <a:schemeClr val="dk1"/>
              </a:solidFill>
              <a:latin typeface="Arial"/>
              <a:ea typeface="Arial"/>
              <a:cs typeface="Arial"/>
              <a:sym typeface="Arial"/>
            </a:endParaRPr>
          </a:p>
        </p:txBody>
      </p:sp>
      <p:sp>
        <p:nvSpPr>
          <p:cNvPr id="231" name="Google Shape;231;g4bd2d7dc99_1_3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2" name="Google Shape;232;g4bd2d7dc99_1_3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4460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def45a201_0_7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def45a20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107394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bd2d7dc99_1_37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51</a:t>
            </a:fld>
            <a:endParaRPr sz="1200" b="0" i="0" u="none" strike="noStrike" cap="none">
              <a:solidFill>
                <a:schemeClr val="dk1"/>
              </a:solidFill>
              <a:latin typeface="Arial"/>
              <a:ea typeface="Arial"/>
              <a:cs typeface="Arial"/>
              <a:sym typeface="Arial"/>
            </a:endParaRPr>
          </a:p>
        </p:txBody>
      </p:sp>
      <p:sp>
        <p:nvSpPr>
          <p:cNvPr id="237" name="Google Shape;237;g4bd2d7dc99_1_3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8" name="Google Shape;238;g4bd2d7dc99_1_37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4541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bd2d7dc99_1_33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52</a:t>
            </a:fld>
            <a:endParaRPr sz="1200" b="0" i="0" u="none" strike="noStrike" cap="none">
              <a:solidFill>
                <a:schemeClr val="dk1"/>
              </a:solidFill>
              <a:latin typeface="Arial"/>
              <a:ea typeface="Arial"/>
              <a:cs typeface="Arial"/>
              <a:sym typeface="Arial"/>
            </a:endParaRPr>
          </a:p>
        </p:txBody>
      </p:sp>
      <p:sp>
        <p:nvSpPr>
          <p:cNvPr id="201" name="Google Shape;201;g4bd2d7dc99_1_3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2" name="Google Shape;202;g4bd2d7dc99_1_3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25479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4bd2d7dc99_1_3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53</a:t>
            </a:fld>
            <a:endParaRPr sz="1200" b="0" i="0" u="none" strike="noStrike" cap="none">
              <a:solidFill>
                <a:schemeClr val="dk1"/>
              </a:solidFill>
              <a:latin typeface="Arial"/>
              <a:ea typeface="Arial"/>
              <a:cs typeface="Arial"/>
              <a:sym typeface="Arial"/>
            </a:endParaRPr>
          </a:p>
        </p:txBody>
      </p:sp>
      <p:sp>
        <p:nvSpPr>
          <p:cNvPr id="207" name="Google Shape;207;g4bd2d7dc99_1_3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8" name="Google Shape;208;g4bd2d7dc99_1_3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7048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4bd2d7dc99_1_34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54</a:t>
            </a:fld>
            <a:endParaRPr sz="1200" b="0" i="0" u="none" strike="noStrike" cap="none">
              <a:solidFill>
                <a:schemeClr val="dk1"/>
              </a:solidFill>
              <a:latin typeface="Arial"/>
              <a:ea typeface="Arial"/>
              <a:cs typeface="Arial"/>
              <a:sym typeface="Arial"/>
            </a:endParaRPr>
          </a:p>
        </p:txBody>
      </p:sp>
      <p:sp>
        <p:nvSpPr>
          <p:cNvPr id="213" name="Google Shape;213;g4bd2d7dc99_1_3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4" name="Google Shape;214;g4bd2d7dc99_1_3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67039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4bd2d7dc99_1_34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55</a:t>
            </a:fld>
            <a:endParaRPr sz="1200" b="0" i="0" u="none" strike="noStrike" cap="none">
              <a:solidFill>
                <a:schemeClr val="dk1"/>
              </a:solidFill>
              <a:latin typeface="Arial"/>
              <a:ea typeface="Arial"/>
              <a:cs typeface="Arial"/>
              <a:sym typeface="Arial"/>
            </a:endParaRPr>
          </a:p>
        </p:txBody>
      </p:sp>
      <p:sp>
        <p:nvSpPr>
          <p:cNvPr id="219" name="Google Shape;219;g4bd2d7dc99_1_3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0" name="Google Shape;220;g4bd2d7dc99_1_3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02006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4bd2d7dc99_1_35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56</a:t>
            </a:fld>
            <a:endParaRPr sz="1200" b="0" i="0" u="none" strike="noStrike" cap="none">
              <a:solidFill>
                <a:schemeClr val="dk1"/>
              </a:solidFill>
              <a:latin typeface="Arial"/>
              <a:ea typeface="Arial"/>
              <a:cs typeface="Arial"/>
              <a:sym typeface="Arial"/>
            </a:endParaRPr>
          </a:p>
        </p:txBody>
      </p:sp>
      <p:sp>
        <p:nvSpPr>
          <p:cNvPr id="225" name="Google Shape;225;g4bd2d7dc99_1_3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6" name="Google Shape;226;g4bd2d7dc99_1_3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48641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4bd2d7dc99_1_35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57</a:t>
            </a:fld>
            <a:endParaRPr sz="1200" b="0" i="0" u="none" strike="noStrike" cap="none">
              <a:solidFill>
                <a:schemeClr val="dk1"/>
              </a:solidFill>
              <a:latin typeface="Arial"/>
              <a:ea typeface="Arial"/>
              <a:cs typeface="Arial"/>
              <a:sym typeface="Arial"/>
            </a:endParaRPr>
          </a:p>
        </p:txBody>
      </p:sp>
      <p:sp>
        <p:nvSpPr>
          <p:cNvPr id="231" name="Google Shape;231;g4bd2d7dc99_1_3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2" name="Google Shape;232;g4bd2d7dc99_1_3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36460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bd2d7dc99_1_37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58</a:t>
            </a:fld>
            <a:endParaRPr sz="1200" b="0" i="0" u="none" strike="noStrike" cap="none">
              <a:solidFill>
                <a:schemeClr val="dk1"/>
              </a:solidFill>
              <a:latin typeface="Arial"/>
              <a:ea typeface="Arial"/>
              <a:cs typeface="Arial"/>
              <a:sym typeface="Arial"/>
            </a:endParaRPr>
          </a:p>
        </p:txBody>
      </p:sp>
      <p:sp>
        <p:nvSpPr>
          <p:cNvPr id="237" name="Google Shape;237;g4bd2d7dc99_1_3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8" name="Google Shape;238;g4bd2d7dc99_1_37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07296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bd2d7dc99_1_33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59</a:t>
            </a:fld>
            <a:endParaRPr sz="1200" b="0" i="0" u="none" strike="noStrike" cap="none">
              <a:solidFill>
                <a:schemeClr val="dk1"/>
              </a:solidFill>
              <a:latin typeface="Arial"/>
              <a:ea typeface="Arial"/>
              <a:cs typeface="Arial"/>
              <a:sym typeface="Arial"/>
            </a:endParaRPr>
          </a:p>
        </p:txBody>
      </p:sp>
      <p:sp>
        <p:nvSpPr>
          <p:cNvPr id="201" name="Google Shape;201;g4bd2d7dc99_1_3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2" name="Google Shape;202;g4bd2d7dc99_1_3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70587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4bd2d7dc99_1_3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60</a:t>
            </a:fld>
            <a:endParaRPr sz="1200" b="0" i="0" u="none" strike="noStrike" cap="none">
              <a:solidFill>
                <a:schemeClr val="dk1"/>
              </a:solidFill>
              <a:latin typeface="Arial"/>
              <a:ea typeface="Arial"/>
              <a:cs typeface="Arial"/>
              <a:sym typeface="Arial"/>
            </a:endParaRPr>
          </a:p>
        </p:txBody>
      </p:sp>
      <p:sp>
        <p:nvSpPr>
          <p:cNvPr id="207" name="Google Shape;207;g4bd2d7dc99_1_3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8" name="Google Shape;208;g4bd2d7dc99_1_3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8778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def45a201_0_8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Google Shape;70;g3def45a20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7762802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4bd2d7dc99_1_34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61</a:t>
            </a:fld>
            <a:endParaRPr sz="1200" b="0" i="0" u="none" strike="noStrike" cap="none">
              <a:solidFill>
                <a:schemeClr val="dk1"/>
              </a:solidFill>
              <a:latin typeface="Arial"/>
              <a:ea typeface="Arial"/>
              <a:cs typeface="Arial"/>
              <a:sym typeface="Arial"/>
            </a:endParaRPr>
          </a:p>
        </p:txBody>
      </p:sp>
      <p:sp>
        <p:nvSpPr>
          <p:cNvPr id="213" name="Google Shape;213;g4bd2d7dc99_1_3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4" name="Google Shape;214;g4bd2d7dc99_1_3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57236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4bd2d7dc99_1_34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62</a:t>
            </a:fld>
            <a:endParaRPr sz="1200" b="0" i="0" u="none" strike="noStrike" cap="none">
              <a:solidFill>
                <a:schemeClr val="dk1"/>
              </a:solidFill>
              <a:latin typeface="Arial"/>
              <a:ea typeface="Arial"/>
              <a:cs typeface="Arial"/>
              <a:sym typeface="Arial"/>
            </a:endParaRPr>
          </a:p>
        </p:txBody>
      </p:sp>
      <p:sp>
        <p:nvSpPr>
          <p:cNvPr id="219" name="Google Shape;219;g4bd2d7dc99_1_3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0" name="Google Shape;220;g4bd2d7dc99_1_3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37095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4bd2d7dc99_1_35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63</a:t>
            </a:fld>
            <a:endParaRPr sz="1200" b="0" i="0" u="none" strike="noStrike" cap="none">
              <a:solidFill>
                <a:schemeClr val="dk1"/>
              </a:solidFill>
              <a:latin typeface="Arial"/>
              <a:ea typeface="Arial"/>
              <a:cs typeface="Arial"/>
              <a:sym typeface="Arial"/>
            </a:endParaRPr>
          </a:p>
        </p:txBody>
      </p:sp>
      <p:sp>
        <p:nvSpPr>
          <p:cNvPr id="225" name="Google Shape;225;g4bd2d7dc99_1_3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6" name="Google Shape;226;g4bd2d7dc99_1_3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170515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4bd2d7dc99_1_35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64</a:t>
            </a:fld>
            <a:endParaRPr sz="1200" b="0" i="0" u="none" strike="noStrike" cap="none">
              <a:solidFill>
                <a:schemeClr val="dk1"/>
              </a:solidFill>
              <a:latin typeface="Arial"/>
              <a:ea typeface="Arial"/>
              <a:cs typeface="Arial"/>
              <a:sym typeface="Arial"/>
            </a:endParaRPr>
          </a:p>
        </p:txBody>
      </p:sp>
      <p:sp>
        <p:nvSpPr>
          <p:cNvPr id="231" name="Google Shape;231;g4bd2d7dc99_1_3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2" name="Google Shape;232;g4bd2d7dc99_1_3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81460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bd2d7dc99_1_37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65</a:t>
            </a:fld>
            <a:endParaRPr sz="1200" b="0" i="0" u="none" strike="noStrike" cap="none">
              <a:solidFill>
                <a:schemeClr val="dk1"/>
              </a:solidFill>
              <a:latin typeface="Arial"/>
              <a:ea typeface="Arial"/>
              <a:cs typeface="Arial"/>
              <a:sym typeface="Arial"/>
            </a:endParaRPr>
          </a:p>
        </p:txBody>
      </p:sp>
      <p:sp>
        <p:nvSpPr>
          <p:cNvPr id="237" name="Google Shape;237;g4bd2d7dc99_1_3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8" name="Google Shape;238;g4bd2d7dc99_1_37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74160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4bd2d7dc99_1_35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66</a:t>
            </a:fld>
            <a:endParaRPr sz="1200" b="0" i="0" u="none" strike="noStrike" cap="none">
              <a:solidFill>
                <a:schemeClr val="dk1"/>
              </a:solidFill>
              <a:latin typeface="Arial"/>
              <a:ea typeface="Arial"/>
              <a:cs typeface="Arial"/>
              <a:sym typeface="Arial"/>
            </a:endParaRPr>
          </a:p>
        </p:txBody>
      </p:sp>
      <p:sp>
        <p:nvSpPr>
          <p:cNvPr id="225" name="Google Shape;225;g4bd2d7dc99_1_3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6" name="Google Shape;226;g4bd2d7dc99_1_3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622502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4bd2d7dc99_1_35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67</a:t>
            </a:fld>
            <a:endParaRPr sz="1200" b="0" i="0" u="none" strike="noStrike" cap="none">
              <a:solidFill>
                <a:schemeClr val="dk1"/>
              </a:solidFill>
              <a:latin typeface="Arial"/>
              <a:ea typeface="Arial"/>
              <a:cs typeface="Arial"/>
              <a:sym typeface="Arial"/>
            </a:endParaRPr>
          </a:p>
        </p:txBody>
      </p:sp>
      <p:sp>
        <p:nvSpPr>
          <p:cNvPr id="231" name="Google Shape;231;g4bd2d7dc99_1_3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2" name="Google Shape;232;g4bd2d7dc99_1_3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0089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bd2d7dc99_1_37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68</a:t>
            </a:fld>
            <a:endParaRPr sz="1200" b="0" i="0" u="none" strike="noStrike" cap="none">
              <a:solidFill>
                <a:schemeClr val="dk1"/>
              </a:solidFill>
              <a:latin typeface="Arial"/>
              <a:ea typeface="Arial"/>
              <a:cs typeface="Arial"/>
              <a:sym typeface="Arial"/>
            </a:endParaRPr>
          </a:p>
        </p:txBody>
      </p:sp>
      <p:sp>
        <p:nvSpPr>
          <p:cNvPr id="237" name="Google Shape;237;g4bd2d7dc99_1_3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8" name="Google Shape;238;g4bd2d7dc99_1_37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1147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def45a201_0_8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Google Shape;70;g3def45a20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728382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def45a201_0_7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def45a20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650894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def45a201_0_8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Google Shape;70;g3def45a20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22626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4D335-5F43-4D49-95B8-9625F13192AF}" type="datetimeFigureOut">
              <a:rPr lang="en-US" smtClean="0"/>
              <a:t>7/25/20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E7FEB-7D0A-1B4C-B115-FD548B19FBE3}" type="slidenum">
              <a:rPr lang="en-US" smtClean="0"/>
              <a:t>‹#›</a:t>
            </a:fld>
            <a:endParaRPr lang="en-US"/>
          </a:p>
        </p:txBody>
      </p:sp>
    </p:spTree>
    <p:extLst>
      <p:ext uri="{BB962C8B-B14F-4D97-AF65-F5344CB8AC3E}">
        <p14:creationId xmlns:p14="http://schemas.microsoft.com/office/powerpoint/2010/main" val="3844260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685996" cy="1556150"/>
          </a:xfrm>
          <a:prstGeom prst="rect">
            <a:avLst/>
          </a:prstGeom>
        </p:spPr>
        <p:txBody>
          <a:bodyPr spcFirstLastPara="1" wrap="square" lIns="91425" tIns="91425" rIns="91425" bIns="91425" anchor="b" anchorCtr="0">
            <a:noAutofit/>
          </a:bodyPr>
          <a:lstStyle/>
          <a:p>
            <a:pPr lvl="0"/>
            <a:r>
              <a:rPr lang="en-US" sz="3600" dirty="0"/>
              <a:t>That Name</a:t>
            </a:r>
            <a:endParaRPr sz="3300" dirty="0"/>
          </a:p>
        </p:txBody>
      </p:sp>
      <p:sp>
        <p:nvSpPr>
          <p:cNvPr id="55" name="Google Shape;55;p13"/>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marL="0" lvl="0" indent="0"/>
            <a:r>
              <a:rPr lang="ko-KR" altLang="en-US" sz="3300" dirty="0">
                <a:solidFill>
                  <a:schemeClr val="tx1"/>
                </a:solidFill>
              </a:rPr>
              <a:t>그 이름</a:t>
            </a:r>
            <a:endParaRPr sz="3300" dirty="0">
              <a:solidFill>
                <a:schemeClr val="tx1"/>
              </a:solidFill>
            </a:endParaRPr>
          </a:p>
        </p:txBody>
      </p:sp>
    </p:spTree>
    <p:extLst>
      <p:ext uri="{BB962C8B-B14F-4D97-AF65-F5344CB8AC3E}">
        <p14:creationId xmlns:p14="http://schemas.microsoft.com/office/powerpoint/2010/main" val="2270266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744575"/>
            <a:ext cx="8520600" cy="1590300"/>
          </a:xfrm>
          <a:prstGeom prst="rect">
            <a:avLst/>
          </a:prstGeom>
        </p:spPr>
        <p:txBody>
          <a:bodyPr spcFirstLastPara="1" wrap="square" lIns="91425" tIns="91425" rIns="91425" bIns="91425" anchor="b" anchorCtr="0">
            <a:noAutofit/>
          </a:bodyPr>
          <a:lstStyle/>
          <a:p>
            <a:pPr eaLnBrk="0" hangingPunct="0">
              <a:defRPr/>
            </a:pPr>
            <a:r>
              <a:rPr lang="en-US" sz="3200" dirty="0"/>
              <a:t>Teach us all the mysteries of </a:t>
            </a:r>
            <a:br>
              <a:rPr lang="en-US" sz="3200" dirty="0"/>
            </a:br>
            <a:r>
              <a:rPr lang="en-US" sz="3200" dirty="0"/>
              <a:t>Heavens and the earth</a:t>
            </a:r>
            <a:endParaRPr lang="en-US" altLang="ko-KR" sz="3200" dirty="0">
              <a:latin typeface="+mn-ea"/>
            </a:endParaRPr>
          </a:p>
        </p:txBody>
      </p:sp>
      <p:sp>
        <p:nvSpPr>
          <p:cNvPr id="61" name="Google Shape;61;p14"/>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eaLnBrk="0" hangingPunct="0">
              <a:defRPr/>
            </a:pPr>
            <a:r>
              <a:rPr lang="ko-KR" altLang="en-US" sz="3200" dirty="0">
                <a:solidFill>
                  <a:schemeClr val="tx1"/>
                </a:solidFill>
                <a:latin typeface="+mn-ea"/>
              </a:rPr>
              <a:t>하늘 보좌 땅을 비밀 </a:t>
            </a:r>
            <a:endParaRPr lang="en-US" altLang="ko-KR" sz="3200" dirty="0">
              <a:solidFill>
                <a:schemeClr val="tx1"/>
              </a:solidFill>
              <a:latin typeface="+mn-ea"/>
            </a:endParaRPr>
          </a:p>
          <a:p>
            <a:pPr eaLnBrk="0" hangingPunct="0">
              <a:defRPr/>
            </a:pPr>
            <a:r>
              <a:rPr lang="ko-KR" altLang="en-US" sz="3200" dirty="0">
                <a:solidFill>
                  <a:schemeClr val="tx1"/>
                </a:solidFill>
                <a:latin typeface="+mn-ea"/>
              </a:rPr>
              <a:t>알고 준비하는</a:t>
            </a:r>
          </a:p>
        </p:txBody>
      </p:sp>
    </p:spTree>
    <p:extLst>
      <p:ext uri="{BB962C8B-B14F-4D97-AF65-F5344CB8AC3E}">
        <p14:creationId xmlns:p14="http://schemas.microsoft.com/office/powerpoint/2010/main" val="870257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744575"/>
            <a:ext cx="8520600" cy="1590300"/>
          </a:xfrm>
          <a:prstGeom prst="rect">
            <a:avLst/>
          </a:prstGeom>
        </p:spPr>
        <p:txBody>
          <a:bodyPr spcFirstLastPara="1" wrap="square" lIns="91425" tIns="91425" rIns="91425" bIns="91425" anchor="b" anchorCtr="0">
            <a:noAutofit/>
          </a:bodyPr>
          <a:lstStyle/>
          <a:p>
            <a:pPr eaLnBrk="0" hangingPunct="0">
              <a:defRPr/>
            </a:pPr>
            <a:r>
              <a:rPr lang="en-US" sz="3200" dirty="0"/>
              <a:t>Let our days of youth be valuable</a:t>
            </a:r>
            <a:br>
              <a:rPr lang="en-US" sz="3200" dirty="0"/>
            </a:br>
            <a:r>
              <a:rPr lang="en-US" sz="3200" dirty="0"/>
              <a:t>and </a:t>
            </a:r>
            <a:r>
              <a:rPr lang="en-US" sz="3200" dirty="0" err="1"/>
              <a:t>wor</a:t>
            </a:r>
            <a:r>
              <a:rPr lang="en-US" sz="3200" dirty="0"/>
              <a:t> - thy to You</a:t>
            </a:r>
            <a:br>
              <a:rPr lang="en-US" sz="3200" dirty="0"/>
            </a:br>
            <a:r>
              <a:rPr lang="en-US" sz="3200" dirty="0"/>
              <a:t>Forevermore</a:t>
            </a:r>
            <a:endParaRPr lang="ko-KR" altLang="en-US" sz="3200" dirty="0">
              <a:latin typeface="+mn-ea"/>
            </a:endParaRPr>
          </a:p>
        </p:txBody>
      </p:sp>
      <p:sp>
        <p:nvSpPr>
          <p:cNvPr id="61" name="Google Shape;61;p14"/>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eaLnBrk="0" hangingPunct="0">
              <a:defRPr/>
            </a:pPr>
            <a:r>
              <a:rPr lang="ko-KR" altLang="en-US" sz="3200" dirty="0">
                <a:solidFill>
                  <a:schemeClr val="tx1"/>
                </a:solidFill>
                <a:latin typeface="+mn-ea"/>
              </a:rPr>
              <a:t>가치 있는 젊은 날 되게</a:t>
            </a:r>
            <a:endParaRPr lang="en-US" altLang="ko-KR" sz="3200" dirty="0">
              <a:solidFill>
                <a:schemeClr val="tx1"/>
              </a:solidFill>
              <a:latin typeface="+mn-ea"/>
            </a:endParaRPr>
          </a:p>
          <a:p>
            <a:pPr eaLnBrk="0" hangingPunct="0">
              <a:defRPr/>
            </a:pPr>
            <a:r>
              <a:rPr lang="ko-KR" altLang="en-US" sz="3200" dirty="0">
                <a:solidFill>
                  <a:schemeClr val="tx1"/>
                </a:solidFill>
                <a:latin typeface="+mn-ea"/>
              </a:rPr>
              <a:t>하옵소서 변함없이</a:t>
            </a:r>
          </a:p>
        </p:txBody>
      </p:sp>
    </p:spTree>
    <p:extLst>
      <p:ext uri="{BB962C8B-B14F-4D97-AF65-F5344CB8AC3E}">
        <p14:creationId xmlns:p14="http://schemas.microsoft.com/office/powerpoint/2010/main" val="2459365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685996" cy="1556150"/>
          </a:xfrm>
          <a:prstGeom prst="rect">
            <a:avLst/>
          </a:prstGeom>
        </p:spPr>
        <p:txBody>
          <a:bodyPr spcFirstLastPara="1" wrap="square" lIns="91425" tIns="91425" rIns="91425" bIns="91425" anchor="b" anchorCtr="0">
            <a:noAutofit/>
          </a:bodyPr>
          <a:lstStyle/>
          <a:p>
            <a:r>
              <a:rPr lang="en-US" sz="3300" dirty="0">
                <a:solidFill>
                  <a:schemeClr val="tx1"/>
                </a:solidFill>
              </a:rPr>
              <a:t>Blessed Assurance, Jesus is Mine</a:t>
            </a:r>
            <a:endParaRPr sz="3300" dirty="0">
              <a:solidFill>
                <a:schemeClr val="tx1"/>
              </a:solidFill>
            </a:endParaRPr>
          </a:p>
        </p:txBody>
      </p:sp>
      <p:sp>
        <p:nvSpPr>
          <p:cNvPr id="55" name="Google Shape;55;p13"/>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r>
              <a:rPr lang="ko-KR" altLang="en-US" sz="3300" dirty="0">
                <a:solidFill>
                  <a:srgbClr val="FFFFFF"/>
                </a:solidFill>
              </a:rPr>
              <a:t>예수를 나의 구주 삼고</a:t>
            </a:r>
            <a:endParaRPr sz="3300" dirty="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311700" y="744575"/>
            <a:ext cx="8610424" cy="1590300"/>
          </a:xfrm>
          <a:prstGeom prst="rect">
            <a:avLst/>
          </a:prstGeom>
        </p:spPr>
        <p:txBody>
          <a:bodyPr spcFirstLastPara="1" wrap="square" lIns="91425" tIns="91425" rIns="91425" bIns="91425" anchor="b" anchorCtr="0">
            <a:noAutofit/>
          </a:bodyPr>
          <a:lstStyle/>
          <a:p>
            <a:pPr>
              <a:spcBef>
                <a:spcPts val="2133"/>
              </a:spcBef>
              <a:buSzPts val="1100"/>
            </a:pPr>
            <a:r>
              <a:rPr lang="en-US" sz="3200" dirty="0"/>
              <a:t>Blessed assurance, Jesus is mine!</a:t>
            </a:r>
            <a:br>
              <a:rPr lang="en-US" sz="3200" dirty="0"/>
            </a:br>
            <a:r>
              <a:rPr lang="en-US" sz="3200" dirty="0"/>
              <a:t>O what a foretaste of glory divine!</a:t>
            </a:r>
            <a:endParaRPr lang="en-US" sz="3000" dirty="0">
              <a:solidFill>
                <a:schemeClr val="tx1"/>
              </a:solidFill>
              <a:latin typeface="Calibri" panose="020F0502020204030204" pitchFamily="34" charset="0"/>
              <a:cs typeface="Calibri" panose="020F0502020204030204" pitchFamily="34" charset="0"/>
            </a:endParaRPr>
          </a:p>
        </p:txBody>
      </p:sp>
      <p:sp>
        <p:nvSpPr>
          <p:cNvPr id="79" name="Google Shape;79;p17"/>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marL="0" indent="0">
              <a:buClr>
                <a:schemeClr val="dk1"/>
              </a:buClr>
              <a:buSzPts val="1100"/>
            </a:pPr>
            <a:r>
              <a:rPr lang="ko-KR" altLang="en-US" sz="3200" dirty="0">
                <a:solidFill>
                  <a:schemeClr val="tx1"/>
                </a:solidFill>
              </a:rPr>
              <a:t>예수를 나의 구주 삼고</a:t>
            </a:r>
            <a:endParaRPr lang="en-US" altLang="ko-KR" sz="3200" dirty="0">
              <a:solidFill>
                <a:schemeClr val="tx1"/>
              </a:solidFill>
            </a:endParaRPr>
          </a:p>
          <a:p>
            <a:pPr marL="0" indent="0">
              <a:buClr>
                <a:schemeClr val="dk1"/>
              </a:buClr>
              <a:buSzPts val="1100"/>
            </a:pPr>
            <a:r>
              <a:rPr lang="ko-KR" altLang="en-US" sz="3200" dirty="0">
                <a:solidFill>
                  <a:schemeClr val="tx1"/>
                </a:solidFill>
              </a:rPr>
              <a:t>성령과 피로써 거듭나니</a:t>
            </a:r>
            <a:endParaRPr lang="ko-KR" altLang="en-US" sz="4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0667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311700" y="744575"/>
            <a:ext cx="8520600" cy="1590300"/>
          </a:xfrm>
          <a:prstGeom prst="rect">
            <a:avLst/>
          </a:prstGeom>
        </p:spPr>
        <p:txBody>
          <a:bodyPr spcFirstLastPara="1" wrap="square" lIns="91425" tIns="91425" rIns="91425" bIns="91425" anchor="b" anchorCtr="0">
            <a:noAutofit/>
          </a:bodyPr>
          <a:lstStyle/>
          <a:p>
            <a:pPr>
              <a:spcBef>
                <a:spcPts val="2133"/>
              </a:spcBef>
              <a:buSzPts val="1100"/>
            </a:pPr>
            <a:r>
              <a:rPr lang="en-US" sz="3200" dirty="0"/>
              <a:t>Heir of salvation, purchase of God</a:t>
            </a:r>
            <a:br>
              <a:rPr lang="en-US" sz="3200" dirty="0"/>
            </a:br>
            <a:r>
              <a:rPr lang="en-US" sz="3200" dirty="0"/>
              <a:t>Born of his Spirit, washed in his blood</a:t>
            </a:r>
            <a:endParaRPr lang="en-US" sz="3200" dirty="0">
              <a:solidFill>
                <a:schemeClr val="tx1"/>
              </a:solidFill>
              <a:latin typeface="Calibri" panose="020F0502020204030204" pitchFamily="34" charset="0"/>
              <a:cs typeface="Calibri" panose="020F0502020204030204" pitchFamily="34" charset="0"/>
            </a:endParaRPr>
          </a:p>
        </p:txBody>
      </p:sp>
      <p:sp>
        <p:nvSpPr>
          <p:cNvPr id="79" name="Google Shape;79;p17"/>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marL="0" indent="0">
              <a:buClr>
                <a:schemeClr val="dk1"/>
              </a:buClr>
              <a:buSzPts val="1100"/>
            </a:pPr>
            <a:r>
              <a:rPr lang="ko-KR" altLang="en-US" sz="3200" dirty="0">
                <a:solidFill>
                  <a:schemeClr val="tx1"/>
                </a:solidFill>
              </a:rPr>
              <a:t>이 세상에서 내 영혼이 </a:t>
            </a:r>
            <a:endParaRPr lang="en-US" altLang="ko-KR" sz="3200" dirty="0">
              <a:solidFill>
                <a:schemeClr val="tx1"/>
              </a:solidFill>
            </a:endParaRPr>
          </a:p>
          <a:p>
            <a:pPr marL="0" indent="0">
              <a:buClr>
                <a:schemeClr val="dk1"/>
              </a:buClr>
              <a:buSzPts val="1100"/>
            </a:pPr>
            <a:r>
              <a:rPr lang="ko-KR" altLang="en-US" sz="3200" dirty="0">
                <a:solidFill>
                  <a:schemeClr val="tx1"/>
                </a:solidFill>
              </a:rPr>
              <a:t>하늘의 영광 </a:t>
            </a:r>
            <a:r>
              <a:rPr lang="ko-KR" altLang="en-US" sz="3200" dirty="0" err="1">
                <a:solidFill>
                  <a:schemeClr val="tx1"/>
                </a:solidFill>
              </a:rPr>
              <a:t>누리도다</a:t>
            </a:r>
            <a:endParaRPr lang="ko-KR" altLang="en-US" sz="4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3390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311700" y="744575"/>
            <a:ext cx="8610424" cy="1590300"/>
          </a:xfrm>
          <a:prstGeom prst="rect">
            <a:avLst/>
          </a:prstGeom>
        </p:spPr>
        <p:txBody>
          <a:bodyPr spcFirstLastPara="1" wrap="square" lIns="91425" tIns="91425" rIns="91425" bIns="91425" anchor="b" anchorCtr="0">
            <a:noAutofit/>
          </a:bodyPr>
          <a:lstStyle/>
          <a:p>
            <a:pPr>
              <a:spcBef>
                <a:spcPts val="2133"/>
              </a:spcBef>
              <a:buSzPts val="1100"/>
            </a:pPr>
            <a:r>
              <a:rPr lang="en-US" sz="3200" dirty="0"/>
              <a:t>This is my story, this is my song,</a:t>
            </a:r>
            <a:br>
              <a:rPr lang="en-US" sz="3200" dirty="0"/>
            </a:br>
            <a:r>
              <a:rPr lang="en-US" sz="3200" dirty="0"/>
              <a:t>Praising my Savior all the day long</a:t>
            </a:r>
            <a:endParaRPr lang="en-US" sz="3000" dirty="0">
              <a:solidFill>
                <a:schemeClr val="tx1"/>
              </a:solidFill>
              <a:latin typeface="Calibri" panose="020F0502020204030204" pitchFamily="34" charset="0"/>
              <a:cs typeface="Calibri" panose="020F0502020204030204" pitchFamily="34" charset="0"/>
            </a:endParaRPr>
          </a:p>
        </p:txBody>
      </p:sp>
      <p:sp>
        <p:nvSpPr>
          <p:cNvPr id="79" name="Google Shape;79;p17"/>
          <p:cNvSpPr txBox="1">
            <a:spLocks noGrp="1"/>
          </p:cNvSpPr>
          <p:nvPr>
            <p:ph type="subTitle" idx="1"/>
          </p:nvPr>
        </p:nvSpPr>
        <p:spPr>
          <a:xfrm>
            <a:off x="311700" y="2300725"/>
            <a:ext cx="8520600" cy="1101694"/>
          </a:xfrm>
          <a:prstGeom prst="rect">
            <a:avLst/>
          </a:prstGeom>
        </p:spPr>
        <p:txBody>
          <a:bodyPr spcFirstLastPara="1" wrap="square" lIns="91425" tIns="91425" rIns="91425" bIns="91425" anchor="t" anchorCtr="0">
            <a:noAutofit/>
          </a:bodyPr>
          <a:lstStyle/>
          <a:p>
            <a:pPr marL="0" indent="0">
              <a:buClr>
                <a:schemeClr val="dk1"/>
              </a:buClr>
              <a:buSzPts val="1100"/>
            </a:pPr>
            <a:r>
              <a:rPr lang="ko-KR" altLang="en-US" sz="3200" dirty="0">
                <a:solidFill>
                  <a:schemeClr val="tx1"/>
                </a:solidFill>
              </a:rPr>
              <a:t>이것이 나의 간증이요 </a:t>
            </a:r>
            <a:endParaRPr lang="en-US" altLang="ko-KR" sz="3200" dirty="0">
              <a:solidFill>
                <a:schemeClr val="tx1"/>
              </a:solidFill>
            </a:endParaRPr>
          </a:p>
          <a:p>
            <a:pPr marL="0" indent="0">
              <a:buClr>
                <a:schemeClr val="dk1"/>
              </a:buClr>
              <a:buSzPts val="1100"/>
            </a:pPr>
            <a:r>
              <a:rPr lang="ko-KR" altLang="en-US" sz="3200" dirty="0">
                <a:solidFill>
                  <a:schemeClr val="tx1"/>
                </a:solidFill>
              </a:rPr>
              <a:t>이것이 나의 </a:t>
            </a:r>
            <a:r>
              <a:rPr lang="ko-KR" altLang="en-US" sz="3200" dirty="0" err="1">
                <a:solidFill>
                  <a:schemeClr val="tx1"/>
                </a:solidFill>
              </a:rPr>
              <a:t>찬송일세</a:t>
            </a:r>
            <a:endParaRPr lang="ko-KR" altLang="en-US" sz="4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5876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311700" y="744575"/>
            <a:ext cx="8520600" cy="1590300"/>
          </a:xfrm>
          <a:prstGeom prst="rect">
            <a:avLst/>
          </a:prstGeom>
        </p:spPr>
        <p:txBody>
          <a:bodyPr spcFirstLastPara="1" wrap="square" lIns="91425" tIns="91425" rIns="91425" bIns="91425" anchor="b" anchorCtr="0">
            <a:noAutofit/>
          </a:bodyPr>
          <a:lstStyle/>
          <a:p>
            <a:pPr>
              <a:spcBef>
                <a:spcPts val="2133"/>
              </a:spcBef>
              <a:buSzPts val="1100"/>
            </a:pPr>
            <a:r>
              <a:rPr lang="en-US" sz="3200" dirty="0"/>
              <a:t>This is my story, this is my song,</a:t>
            </a:r>
            <a:br>
              <a:rPr lang="en-US" sz="3200" dirty="0"/>
            </a:br>
            <a:r>
              <a:rPr lang="en-US" sz="3200" dirty="0"/>
              <a:t>Praising my Savior all the day long</a:t>
            </a:r>
            <a:endParaRPr lang="en-US" sz="3200" dirty="0">
              <a:solidFill>
                <a:schemeClr val="tx1"/>
              </a:solidFill>
              <a:latin typeface="Calibri" panose="020F0502020204030204" pitchFamily="34" charset="0"/>
              <a:cs typeface="Calibri" panose="020F0502020204030204" pitchFamily="34" charset="0"/>
            </a:endParaRPr>
          </a:p>
        </p:txBody>
      </p:sp>
      <p:sp>
        <p:nvSpPr>
          <p:cNvPr id="79" name="Google Shape;79;p17"/>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marL="0" indent="0">
              <a:buClr>
                <a:schemeClr val="dk1"/>
              </a:buClr>
              <a:buSzPts val="1100"/>
            </a:pPr>
            <a:r>
              <a:rPr lang="ko-KR" altLang="en-US" sz="3200" dirty="0">
                <a:solidFill>
                  <a:schemeClr val="tx1"/>
                </a:solidFill>
              </a:rPr>
              <a:t>나사는 동안 끊임없이 구</a:t>
            </a:r>
            <a:endParaRPr lang="en-US" altLang="ko-KR" sz="3200" dirty="0">
              <a:solidFill>
                <a:schemeClr val="tx1"/>
              </a:solidFill>
            </a:endParaRPr>
          </a:p>
          <a:p>
            <a:pPr marL="0" indent="0">
              <a:buClr>
                <a:schemeClr val="dk1"/>
              </a:buClr>
              <a:buSzPts val="1100"/>
            </a:pPr>
            <a:r>
              <a:rPr lang="ko-KR" altLang="en-US" sz="3200" dirty="0">
                <a:solidFill>
                  <a:schemeClr val="tx1"/>
                </a:solidFill>
              </a:rPr>
              <a:t>주를 찬송 </a:t>
            </a:r>
            <a:r>
              <a:rPr lang="ko-KR" altLang="en-US" sz="3200" dirty="0" err="1">
                <a:solidFill>
                  <a:schemeClr val="tx1"/>
                </a:solidFill>
              </a:rPr>
              <a:t>하리로다</a:t>
            </a:r>
            <a:endParaRPr lang="ko-KR" altLang="en-US" sz="4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2892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744575"/>
            <a:ext cx="8520600" cy="1590300"/>
          </a:xfrm>
          <a:prstGeom prst="rect">
            <a:avLst/>
          </a:prstGeom>
        </p:spPr>
        <p:txBody>
          <a:bodyPr spcFirstLastPara="1" wrap="square" lIns="91425" tIns="91425" rIns="91425" bIns="91425" anchor="b" anchorCtr="0">
            <a:noAutofit/>
          </a:bodyPr>
          <a:lstStyle/>
          <a:p>
            <a:r>
              <a:rPr lang="en-US" sz="3200" dirty="0"/>
              <a:t>Perfect submission, perfect delight</a:t>
            </a:r>
            <a:br>
              <a:rPr lang="en-US" sz="3200" dirty="0"/>
            </a:br>
            <a:r>
              <a:rPr lang="en-US" sz="3200" dirty="0"/>
              <a:t>Visions of rapture now burst on my sight</a:t>
            </a:r>
            <a:endParaRPr sz="3200" dirty="0"/>
          </a:p>
        </p:txBody>
      </p:sp>
      <p:sp>
        <p:nvSpPr>
          <p:cNvPr id="61" name="Google Shape;61;p14"/>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marL="0" lvl="0" indent="0">
              <a:lnSpc>
                <a:spcPct val="115000"/>
              </a:lnSpc>
            </a:pPr>
            <a:r>
              <a:rPr lang="ko-KR" altLang="en-US" sz="3200" dirty="0">
                <a:solidFill>
                  <a:schemeClr val="tx1"/>
                </a:solidFill>
              </a:rPr>
              <a:t>온전히 주께 맡긴 내 영</a:t>
            </a:r>
            <a:endParaRPr lang="en-US" altLang="ko-KR" sz="3200" dirty="0">
              <a:solidFill>
                <a:schemeClr val="tx1"/>
              </a:solidFill>
            </a:endParaRPr>
          </a:p>
          <a:p>
            <a:pPr marL="0" lvl="0" indent="0">
              <a:lnSpc>
                <a:spcPct val="115000"/>
              </a:lnSpc>
            </a:pPr>
            <a:r>
              <a:rPr lang="ko-KR" altLang="en-US" sz="3200" dirty="0">
                <a:solidFill>
                  <a:schemeClr val="tx1"/>
                </a:solidFill>
              </a:rPr>
              <a:t>사랑의 음성을 듣는 중에</a:t>
            </a:r>
            <a:endParaRPr sz="36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311700" y="744575"/>
            <a:ext cx="8520600" cy="1590300"/>
          </a:xfrm>
          <a:prstGeom prst="rect">
            <a:avLst/>
          </a:prstGeom>
        </p:spPr>
        <p:txBody>
          <a:bodyPr spcFirstLastPara="1" wrap="square" lIns="91425" tIns="91425" rIns="91425" bIns="91425" anchor="b" anchorCtr="0">
            <a:noAutofit/>
          </a:bodyPr>
          <a:lstStyle/>
          <a:p>
            <a:pPr>
              <a:spcBef>
                <a:spcPts val="2133"/>
              </a:spcBef>
              <a:buSzPts val="1100"/>
            </a:pPr>
            <a:r>
              <a:rPr lang="en-US" sz="3200" dirty="0"/>
              <a:t>Angels descending bring from above</a:t>
            </a:r>
            <a:br>
              <a:rPr lang="en-US" sz="3200" dirty="0"/>
            </a:br>
            <a:r>
              <a:rPr lang="en-US" sz="3200" dirty="0"/>
              <a:t>Echoes of mercy, whispers of love</a:t>
            </a:r>
            <a:endParaRPr lang="en-US" sz="3200" dirty="0">
              <a:solidFill>
                <a:schemeClr val="tx1"/>
              </a:solidFill>
              <a:latin typeface="Calibri" panose="020F0502020204030204" pitchFamily="34" charset="0"/>
              <a:cs typeface="Calibri" panose="020F0502020204030204" pitchFamily="34" charset="0"/>
            </a:endParaRPr>
          </a:p>
        </p:txBody>
      </p:sp>
      <p:sp>
        <p:nvSpPr>
          <p:cNvPr id="67" name="Google Shape;67;p15"/>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marL="0" indent="0">
              <a:buClr>
                <a:schemeClr val="dk1"/>
              </a:buClr>
              <a:buSzPts val="1100"/>
            </a:pPr>
            <a:r>
              <a:rPr lang="ko-KR" altLang="en-US" sz="3200" dirty="0">
                <a:solidFill>
                  <a:schemeClr val="tx1"/>
                </a:solidFill>
              </a:rPr>
              <a:t>천사들 왕래 하는 것과 </a:t>
            </a:r>
            <a:endParaRPr lang="en-US" altLang="ko-KR" sz="3200" dirty="0">
              <a:solidFill>
                <a:schemeClr val="tx1"/>
              </a:solidFill>
            </a:endParaRPr>
          </a:p>
          <a:p>
            <a:pPr marL="0" indent="0">
              <a:buClr>
                <a:schemeClr val="dk1"/>
              </a:buClr>
              <a:buSzPts val="1100"/>
            </a:pPr>
            <a:r>
              <a:rPr lang="ko-KR" altLang="en-US" sz="3200" dirty="0">
                <a:solidFill>
                  <a:schemeClr val="tx1"/>
                </a:solidFill>
              </a:rPr>
              <a:t>하늘의 영광 </a:t>
            </a:r>
            <a:r>
              <a:rPr lang="ko-KR" altLang="en-US" sz="3200" dirty="0" err="1">
                <a:solidFill>
                  <a:schemeClr val="tx1"/>
                </a:solidFill>
              </a:rPr>
              <a:t>보리로다</a:t>
            </a:r>
            <a:endParaRPr lang="ko-KR" altLang="en-US" sz="4000" dirty="0">
              <a:solidFill>
                <a:schemeClr val="tx1"/>
              </a:solidFill>
              <a:latin typeface="Calibri" panose="020F0502020204030204" pitchFamily="34" charset="0"/>
              <a:cs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311700" y="744575"/>
            <a:ext cx="8610424" cy="1590300"/>
          </a:xfrm>
          <a:prstGeom prst="rect">
            <a:avLst/>
          </a:prstGeom>
        </p:spPr>
        <p:txBody>
          <a:bodyPr spcFirstLastPara="1" wrap="square" lIns="91425" tIns="91425" rIns="91425" bIns="91425" anchor="b" anchorCtr="0">
            <a:noAutofit/>
          </a:bodyPr>
          <a:lstStyle/>
          <a:p>
            <a:pPr>
              <a:spcBef>
                <a:spcPts val="2133"/>
              </a:spcBef>
              <a:buSzPts val="1100"/>
            </a:pPr>
            <a:r>
              <a:rPr lang="en-US" sz="3200" dirty="0"/>
              <a:t>This is my story, this is my song,</a:t>
            </a:r>
            <a:br>
              <a:rPr lang="en-US" sz="3200" dirty="0"/>
            </a:br>
            <a:r>
              <a:rPr lang="en-US" sz="3200" dirty="0"/>
              <a:t>Praising my Savior all the day long</a:t>
            </a:r>
            <a:endParaRPr lang="en-US" sz="3000" dirty="0">
              <a:solidFill>
                <a:schemeClr val="tx1"/>
              </a:solidFill>
              <a:latin typeface="Calibri" panose="020F0502020204030204" pitchFamily="34" charset="0"/>
              <a:cs typeface="Calibri" panose="020F0502020204030204" pitchFamily="34" charset="0"/>
            </a:endParaRPr>
          </a:p>
        </p:txBody>
      </p:sp>
      <p:sp>
        <p:nvSpPr>
          <p:cNvPr id="79" name="Google Shape;79;p17"/>
          <p:cNvSpPr txBox="1">
            <a:spLocks noGrp="1"/>
          </p:cNvSpPr>
          <p:nvPr>
            <p:ph type="subTitle" idx="1"/>
          </p:nvPr>
        </p:nvSpPr>
        <p:spPr>
          <a:xfrm>
            <a:off x="311700" y="2300725"/>
            <a:ext cx="8520600" cy="1101694"/>
          </a:xfrm>
          <a:prstGeom prst="rect">
            <a:avLst/>
          </a:prstGeom>
        </p:spPr>
        <p:txBody>
          <a:bodyPr spcFirstLastPara="1" wrap="square" lIns="91425" tIns="91425" rIns="91425" bIns="91425" anchor="t" anchorCtr="0">
            <a:noAutofit/>
          </a:bodyPr>
          <a:lstStyle/>
          <a:p>
            <a:pPr marL="0" indent="0">
              <a:buClr>
                <a:schemeClr val="dk1"/>
              </a:buClr>
              <a:buSzPts val="1100"/>
            </a:pPr>
            <a:r>
              <a:rPr lang="ko-KR" altLang="en-US" sz="3200" dirty="0">
                <a:solidFill>
                  <a:schemeClr val="tx1"/>
                </a:solidFill>
              </a:rPr>
              <a:t>이것이 나의 간증이요 </a:t>
            </a:r>
            <a:endParaRPr lang="en-US" altLang="ko-KR" sz="3200" dirty="0">
              <a:solidFill>
                <a:schemeClr val="tx1"/>
              </a:solidFill>
            </a:endParaRPr>
          </a:p>
          <a:p>
            <a:pPr marL="0" indent="0">
              <a:buClr>
                <a:schemeClr val="dk1"/>
              </a:buClr>
              <a:buSzPts val="1100"/>
            </a:pPr>
            <a:r>
              <a:rPr lang="ko-KR" altLang="en-US" sz="3200" dirty="0">
                <a:solidFill>
                  <a:schemeClr val="tx1"/>
                </a:solidFill>
              </a:rPr>
              <a:t>이것이 나의 </a:t>
            </a:r>
            <a:r>
              <a:rPr lang="ko-KR" altLang="en-US" sz="3200" dirty="0" err="1">
                <a:solidFill>
                  <a:schemeClr val="tx1"/>
                </a:solidFill>
              </a:rPr>
              <a:t>찬송일세</a:t>
            </a:r>
            <a:endParaRPr lang="ko-KR" altLang="en-US" sz="4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97621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311700" y="744575"/>
            <a:ext cx="8520600" cy="1590300"/>
          </a:xfrm>
          <a:prstGeom prst="rect">
            <a:avLst/>
          </a:prstGeom>
        </p:spPr>
        <p:txBody>
          <a:bodyPr spcFirstLastPara="1" wrap="square" lIns="91425" tIns="91425" rIns="91425" bIns="91425" anchor="b" anchorCtr="0">
            <a:noAutofit/>
          </a:bodyPr>
          <a:lstStyle/>
          <a:p>
            <a:pPr>
              <a:lnSpc>
                <a:spcPct val="90000"/>
              </a:lnSpc>
            </a:pPr>
            <a:r>
              <a:rPr lang="en-US" sz="3200" dirty="0"/>
              <a:t>There’s no more to gain, </a:t>
            </a:r>
            <a:br>
              <a:rPr lang="en-US" sz="3200" dirty="0"/>
            </a:br>
            <a:r>
              <a:rPr lang="en-US" sz="3200" dirty="0"/>
              <a:t>I need nothing more in Him</a:t>
            </a:r>
            <a:br>
              <a:rPr lang="en-US" sz="3200" dirty="0"/>
            </a:br>
            <a:r>
              <a:rPr lang="en-US" sz="3200" dirty="0"/>
              <a:t>In His perfect name</a:t>
            </a:r>
            <a:endParaRPr lang="en-US" altLang="ko-KR" sz="3200" dirty="0">
              <a:solidFill>
                <a:schemeClr val="tx1"/>
              </a:solidFill>
              <a:latin typeface="Malgun Gothic (Body)"/>
              <a:ea typeface="HY견고딕" panose="02030600000101010101" pitchFamily="18" charset="-127"/>
            </a:endParaRPr>
          </a:p>
        </p:txBody>
      </p:sp>
      <p:sp>
        <p:nvSpPr>
          <p:cNvPr id="67" name="Google Shape;67;p15"/>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eaLnBrk="0" hangingPunct="0">
              <a:defRPr/>
            </a:pPr>
            <a:r>
              <a:rPr lang="ko-KR" altLang="en-US" sz="3200" dirty="0">
                <a:solidFill>
                  <a:schemeClr val="tx1"/>
                </a:solidFill>
                <a:latin typeface="+mn-ea"/>
              </a:rPr>
              <a:t>더 받을 것도</a:t>
            </a:r>
            <a:endParaRPr lang="en-US" altLang="ko-KR" sz="3200" dirty="0">
              <a:solidFill>
                <a:schemeClr val="tx1"/>
              </a:solidFill>
              <a:latin typeface="+mn-ea"/>
            </a:endParaRPr>
          </a:p>
          <a:p>
            <a:pPr eaLnBrk="0" hangingPunct="0">
              <a:defRPr/>
            </a:pPr>
            <a:r>
              <a:rPr lang="ko-KR" altLang="en-US" sz="3200" dirty="0">
                <a:solidFill>
                  <a:schemeClr val="tx1"/>
                </a:solidFill>
                <a:latin typeface="+mn-ea"/>
              </a:rPr>
              <a:t>필요한 것도 없는 </a:t>
            </a:r>
            <a:endParaRPr lang="en-US" altLang="ko-KR" sz="3200" dirty="0">
              <a:solidFill>
                <a:schemeClr val="tx1"/>
              </a:solidFill>
              <a:latin typeface="+mn-ea"/>
            </a:endParaRPr>
          </a:p>
          <a:p>
            <a:pPr eaLnBrk="0" hangingPunct="0">
              <a:defRPr/>
            </a:pPr>
            <a:r>
              <a:rPr lang="ko-KR" altLang="en-US" sz="3200" dirty="0">
                <a:solidFill>
                  <a:schemeClr val="tx1"/>
                </a:solidFill>
                <a:latin typeface="+mn-ea"/>
              </a:rPr>
              <a:t>완전한 이름</a:t>
            </a:r>
            <a:endParaRPr lang="en-US" altLang="ko-KR" sz="3200" dirty="0">
              <a:solidFill>
                <a:schemeClr val="tx1"/>
              </a:solidFill>
              <a:latin typeface="+mn-ea"/>
            </a:endParaRPr>
          </a:p>
        </p:txBody>
      </p:sp>
    </p:spTree>
    <p:extLst>
      <p:ext uri="{BB962C8B-B14F-4D97-AF65-F5344CB8AC3E}">
        <p14:creationId xmlns:p14="http://schemas.microsoft.com/office/powerpoint/2010/main" val="197979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311700" y="744575"/>
            <a:ext cx="8520600" cy="1590300"/>
          </a:xfrm>
          <a:prstGeom prst="rect">
            <a:avLst/>
          </a:prstGeom>
        </p:spPr>
        <p:txBody>
          <a:bodyPr spcFirstLastPara="1" wrap="square" lIns="91425" tIns="91425" rIns="91425" bIns="91425" anchor="b" anchorCtr="0">
            <a:noAutofit/>
          </a:bodyPr>
          <a:lstStyle/>
          <a:p>
            <a:pPr>
              <a:spcBef>
                <a:spcPts val="2133"/>
              </a:spcBef>
              <a:buSzPts val="1100"/>
            </a:pPr>
            <a:r>
              <a:rPr lang="en-US" sz="3200" dirty="0"/>
              <a:t>This is my story, this is my song,</a:t>
            </a:r>
            <a:br>
              <a:rPr lang="en-US" sz="3200" dirty="0"/>
            </a:br>
            <a:r>
              <a:rPr lang="en-US" sz="3200" dirty="0"/>
              <a:t>Praising my Savior all the day long</a:t>
            </a:r>
            <a:endParaRPr lang="en-US" sz="3200" dirty="0">
              <a:solidFill>
                <a:schemeClr val="tx1"/>
              </a:solidFill>
              <a:latin typeface="Calibri" panose="020F0502020204030204" pitchFamily="34" charset="0"/>
              <a:cs typeface="Calibri" panose="020F0502020204030204" pitchFamily="34" charset="0"/>
            </a:endParaRPr>
          </a:p>
        </p:txBody>
      </p:sp>
      <p:sp>
        <p:nvSpPr>
          <p:cNvPr id="79" name="Google Shape;79;p17"/>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marL="0" indent="0">
              <a:buClr>
                <a:schemeClr val="dk1"/>
              </a:buClr>
              <a:buSzPts val="1100"/>
            </a:pPr>
            <a:r>
              <a:rPr lang="ko-KR" altLang="en-US" sz="3200" dirty="0">
                <a:solidFill>
                  <a:schemeClr val="tx1"/>
                </a:solidFill>
              </a:rPr>
              <a:t>나사는 동안 끊임없이 구</a:t>
            </a:r>
            <a:endParaRPr lang="en-US" altLang="ko-KR" sz="3200" dirty="0">
              <a:solidFill>
                <a:schemeClr val="tx1"/>
              </a:solidFill>
            </a:endParaRPr>
          </a:p>
          <a:p>
            <a:pPr marL="0" indent="0">
              <a:buClr>
                <a:schemeClr val="dk1"/>
              </a:buClr>
              <a:buSzPts val="1100"/>
            </a:pPr>
            <a:r>
              <a:rPr lang="ko-KR" altLang="en-US" sz="3200" dirty="0">
                <a:solidFill>
                  <a:schemeClr val="tx1"/>
                </a:solidFill>
              </a:rPr>
              <a:t>주를 찬송 </a:t>
            </a:r>
            <a:r>
              <a:rPr lang="ko-KR" altLang="en-US" sz="3200" dirty="0" err="1">
                <a:solidFill>
                  <a:schemeClr val="tx1"/>
                </a:solidFill>
              </a:rPr>
              <a:t>하리로다</a:t>
            </a:r>
            <a:endParaRPr lang="ko-KR" altLang="en-US" sz="4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1011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ctrTitle"/>
          </p:nvPr>
        </p:nvSpPr>
        <p:spPr>
          <a:xfrm>
            <a:off x="311700" y="744575"/>
            <a:ext cx="8520600" cy="1590300"/>
          </a:xfrm>
          <a:prstGeom prst="rect">
            <a:avLst/>
          </a:prstGeom>
        </p:spPr>
        <p:txBody>
          <a:bodyPr spcFirstLastPara="1" wrap="square" lIns="91425" tIns="91425" rIns="91425" bIns="91425" anchor="b" anchorCtr="0">
            <a:noAutofit/>
          </a:bodyPr>
          <a:lstStyle/>
          <a:p>
            <a:pPr>
              <a:buSzPts val="1100"/>
            </a:pPr>
            <a:r>
              <a:rPr lang="en-US" sz="3600" dirty="0"/>
              <a:t>Perfect submission, all is at rest</a:t>
            </a:r>
            <a:br>
              <a:rPr lang="en-US" sz="3600" dirty="0"/>
            </a:br>
            <a:r>
              <a:rPr lang="en-US" sz="3600" dirty="0"/>
              <a:t>I in my Savior am happy and blessed</a:t>
            </a:r>
            <a:endParaRPr lang="en-US" sz="3600" dirty="0">
              <a:solidFill>
                <a:schemeClr val="tx1"/>
              </a:solidFill>
              <a:latin typeface="Calibri" panose="020F0502020204030204" pitchFamily="34" charset="0"/>
              <a:cs typeface="Calibri" panose="020F0502020204030204" pitchFamily="34" charset="0"/>
            </a:endParaRPr>
          </a:p>
        </p:txBody>
      </p:sp>
      <p:sp>
        <p:nvSpPr>
          <p:cNvPr id="73" name="Google Shape;73;p16"/>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marL="0" indent="0">
              <a:buClr>
                <a:schemeClr val="dk1"/>
              </a:buClr>
              <a:buSzPts val="1100"/>
            </a:pPr>
            <a:r>
              <a:rPr lang="ko-KR" altLang="en-US" sz="3200" dirty="0">
                <a:solidFill>
                  <a:schemeClr val="tx1"/>
                </a:solidFill>
              </a:rPr>
              <a:t>주 안에 기쁨 누림으로 </a:t>
            </a:r>
            <a:endParaRPr lang="en-US" altLang="ko-KR" sz="3200" dirty="0">
              <a:solidFill>
                <a:schemeClr val="tx1"/>
              </a:solidFill>
            </a:endParaRPr>
          </a:p>
          <a:p>
            <a:pPr marL="0" indent="0">
              <a:buClr>
                <a:schemeClr val="dk1"/>
              </a:buClr>
              <a:buSzPts val="1100"/>
            </a:pPr>
            <a:r>
              <a:rPr lang="ko-KR" altLang="en-US" sz="3200" dirty="0">
                <a:solidFill>
                  <a:schemeClr val="tx1"/>
                </a:solidFill>
              </a:rPr>
              <a:t>마음의 풍랑이 </a:t>
            </a:r>
            <a:r>
              <a:rPr lang="ko-KR" altLang="en-US" sz="3200" dirty="0" err="1">
                <a:solidFill>
                  <a:schemeClr val="tx1"/>
                </a:solidFill>
              </a:rPr>
              <a:t>잔잔하니</a:t>
            </a:r>
            <a:endParaRPr lang="ko-KR" altLang="en-US" sz="4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6515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311700" y="744575"/>
            <a:ext cx="8610424" cy="1590300"/>
          </a:xfrm>
          <a:prstGeom prst="rect">
            <a:avLst/>
          </a:prstGeom>
        </p:spPr>
        <p:txBody>
          <a:bodyPr spcFirstLastPara="1" wrap="square" lIns="91425" tIns="91425" rIns="91425" bIns="91425" anchor="b" anchorCtr="0">
            <a:noAutofit/>
          </a:bodyPr>
          <a:lstStyle/>
          <a:p>
            <a:pPr>
              <a:spcBef>
                <a:spcPts val="2133"/>
              </a:spcBef>
              <a:buSzPts val="1100"/>
            </a:pPr>
            <a:r>
              <a:rPr lang="en-US" sz="3200" dirty="0"/>
              <a:t>Watching and waiting, looking above</a:t>
            </a:r>
            <a:br>
              <a:rPr lang="en-US" sz="3200" dirty="0"/>
            </a:br>
            <a:r>
              <a:rPr lang="en-US" sz="3200" dirty="0"/>
              <a:t>Filled with his goodness, lost in his love</a:t>
            </a:r>
            <a:endParaRPr lang="en-US" sz="3000" dirty="0">
              <a:solidFill>
                <a:schemeClr val="tx1"/>
              </a:solidFill>
              <a:latin typeface="Calibri" panose="020F0502020204030204" pitchFamily="34" charset="0"/>
              <a:cs typeface="Calibri" panose="020F0502020204030204" pitchFamily="34" charset="0"/>
            </a:endParaRPr>
          </a:p>
        </p:txBody>
      </p:sp>
      <p:sp>
        <p:nvSpPr>
          <p:cNvPr id="79" name="Google Shape;79;p17"/>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marL="0" indent="0">
              <a:buClr>
                <a:schemeClr val="dk1"/>
              </a:buClr>
              <a:buSzPts val="1100"/>
            </a:pPr>
            <a:r>
              <a:rPr lang="ko-KR" altLang="en-US" sz="3200" dirty="0">
                <a:solidFill>
                  <a:schemeClr val="tx1"/>
                </a:solidFill>
              </a:rPr>
              <a:t>세상과 나는 간 곳 없고 </a:t>
            </a:r>
            <a:endParaRPr lang="en-US" altLang="ko-KR" sz="3200" dirty="0">
              <a:solidFill>
                <a:schemeClr val="tx1"/>
              </a:solidFill>
            </a:endParaRPr>
          </a:p>
          <a:p>
            <a:pPr marL="0" indent="0">
              <a:buClr>
                <a:schemeClr val="dk1"/>
              </a:buClr>
              <a:buSzPts val="1100"/>
            </a:pPr>
            <a:r>
              <a:rPr lang="ko-KR" altLang="en-US" sz="3200" dirty="0">
                <a:solidFill>
                  <a:schemeClr val="tx1"/>
                </a:solidFill>
              </a:rPr>
              <a:t>구속한 주만 </a:t>
            </a:r>
            <a:r>
              <a:rPr lang="ko-KR" altLang="en-US" sz="3200" dirty="0" err="1">
                <a:solidFill>
                  <a:schemeClr val="tx1"/>
                </a:solidFill>
              </a:rPr>
              <a:t>보이도다</a:t>
            </a:r>
            <a:endParaRPr lang="ko-KR" altLang="en-US" sz="4000" dirty="0">
              <a:solidFill>
                <a:schemeClr val="tx1"/>
              </a:solidFill>
              <a:latin typeface="Calibri" panose="020F0502020204030204" pitchFamily="34" charset="0"/>
              <a:cs typeface="Calibri" panose="020F050202020403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311700" y="744575"/>
            <a:ext cx="8610424" cy="1590300"/>
          </a:xfrm>
          <a:prstGeom prst="rect">
            <a:avLst/>
          </a:prstGeom>
        </p:spPr>
        <p:txBody>
          <a:bodyPr spcFirstLastPara="1" wrap="square" lIns="91425" tIns="91425" rIns="91425" bIns="91425" anchor="b" anchorCtr="0">
            <a:noAutofit/>
          </a:bodyPr>
          <a:lstStyle/>
          <a:p>
            <a:pPr>
              <a:spcBef>
                <a:spcPts val="2133"/>
              </a:spcBef>
              <a:buSzPts val="1100"/>
            </a:pPr>
            <a:r>
              <a:rPr lang="en-US" sz="3200" dirty="0"/>
              <a:t>This is my story, this is my song,</a:t>
            </a:r>
            <a:br>
              <a:rPr lang="en-US" sz="3200" dirty="0"/>
            </a:br>
            <a:r>
              <a:rPr lang="en-US" sz="3200" dirty="0"/>
              <a:t>Praising my Savior all the day long</a:t>
            </a:r>
            <a:endParaRPr lang="en-US" sz="3000" dirty="0">
              <a:solidFill>
                <a:schemeClr val="tx1"/>
              </a:solidFill>
              <a:latin typeface="Calibri" panose="020F0502020204030204" pitchFamily="34" charset="0"/>
              <a:cs typeface="Calibri" panose="020F0502020204030204" pitchFamily="34" charset="0"/>
            </a:endParaRPr>
          </a:p>
        </p:txBody>
      </p:sp>
      <p:sp>
        <p:nvSpPr>
          <p:cNvPr id="79" name="Google Shape;79;p17"/>
          <p:cNvSpPr txBox="1">
            <a:spLocks noGrp="1"/>
          </p:cNvSpPr>
          <p:nvPr>
            <p:ph type="subTitle" idx="1"/>
          </p:nvPr>
        </p:nvSpPr>
        <p:spPr>
          <a:xfrm>
            <a:off x="311700" y="2300725"/>
            <a:ext cx="8520600" cy="1101694"/>
          </a:xfrm>
          <a:prstGeom prst="rect">
            <a:avLst/>
          </a:prstGeom>
        </p:spPr>
        <p:txBody>
          <a:bodyPr spcFirstLastPara="1" wrap="square" lIns="91425" tIns="91425" rIns="91425" bIns="91425" anchor="t" anchorCtr="0">
            <a:noAutofit/>
          </a:bodyPr>
          <a:lstStyle/>
          <a:p>
            <a:pPr marL="0" indent="0">
              <a:buClr>
                <a:schemeClr val="dk1"/>
              </a:buClr>
              <a:buSzPts val="1100"/>
            </a:pPr>
            <a:r>
              <a:rPr lang="ko-KR" altLang="en-US" sz="3200" dirty="0">
                <a:solidFill>
                  <a:schemeClr val="tx1"/>
                </a:solidFill>
              </a:rPr>
              <a:t>이것이 나의 간증이요 </a:t>
            </a:r>
            <a:endParaRPr lang="en-US" altLang="ko-KR" sz="3200" dirty="0">
              <a:solidFill>
                <a:schemeClr val="tx1"/>
              </a:solidFill>
            </a:endParaRPr>
          </a:p>
          <a:p>
            <a:pPr marL="0" indent="0">
              <a:buClr>
                <a:schemeClr val="dk1"/>
              </a:buClr>
              <a:buSzPts val="1100"/>
            </a:pPr>
            <a:r>
              <a:rPr lang="ko-KR" altLang="en-US" sz="3200" dirty="0">
                <a:solidFill>
                  <a:schemeClr val="tx1"/>
                </a:solidFill>
              </a:rPr>
              <a:t>이것이 나의 </a:t>
            </a:r>
            <a:r>
              <a:rPr lang="ko-KR" altLang="en-US" sz="3200" dirty="0" err="1">
                <a:solidFill>
                  <a:schemeClr val="tx1"/>
                </a:solidFill>
              </a:rPr>
              <a:t>찬송일세</a:t>
            </a:r>
            <a:endParaRPr lang="ko-KR" altLang="en-US" sz="4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7647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311700" y="744575"/>
            <a:ext cx="8520600" cy="1590300"/>
          </a:xfrm>
          <a:prstGeom prst="rect">
            <a:avLst/>
          </a:prstGeom>
        </p:spPr>
        <p:txBody>
          <a:bodyPr spcFirstLastPara="1" wrap="square" lIns="91425" tIns="91425" rIns="91425" bIns="91425" anchor="b" anchorCtr="0">
            <a:noAutofit/>
          </a:bodyPr>
          <a:lstStyle/>
          <a:p>
            <a:pPr>
              <a:spcBef>
                <a:spcPts val="2133"/>
              </a:spcBef>
              <a:buSzPts val="1100"/>
            </a:pPr>
            <a:r>
              <a:rPr lang="en-US" sz="3200" dirty="0"/>
              <a:t>This is my story, this is my song,</a:t>
            </a:r>
            <a:br>
              <a:rPr lang="en-US" sz="3200" dirty="0"/>
            </a:br>
            <a:r>
              <a:rPr lang="en-US" sz="3200" dirty="0"/>
              <a:t>Praising my Savior all the day long</a:t>
            </a:r>
            <a:endParaRPr lang="en-US" sz="3200" dirty="0">
              <a:solidFill>
                <a:schemeClr val="tx1"/>
              </a:solidFill>
              <a:latin typeface="Calibri" panose="020F0502020204030204" pitchFamily="34" charset="0"/>
              <a:cs typeface="Calibri" panose="020F0502020204030204" pitchFamily="34" charset="0"/>
            </a:endParaRPr>
          </a:p>
        </p:txBody>
      </p:sp>
      <p:sp>
        <p:nvSpPr>
          <p:cNvPr id="79" name="Google Shape;79;p17"/>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marL="0" indent="0">
              <a:buClr>
                <a:schemeClr val="dk1"/>
              </a:buClr>
              <a:buSzPts val="1100"/>
            </a:pPr>
            <a:r>
              <a:rPr lang="ko-KR" altLang="en-US" sz="3200" dirty="0">
                <a:solidFill>
                  <a:schemeClr val="tx1"/>
                </a:solidFill>
              </a:rPr>
              <a:t>나사는 동안 끊임없이 구</a:t>
            </a:r>
            <a:endParaRPr lang="en-US" altLang="ko-KR" sz="3200" dirty="0">
              <a:solidFill>
                <a:schemeClr val="tx1"/>
              </a:solidFill>
            </a:endParaRPr>
          </a:p>
          <a:p>
            <a:pPr marL="0" indent="0">
              <a:buClr>
                <a:schemeClr val="dk1"/>
              </a:buClr>
              <a:buSzPts val="1100"/>
            </a:pPr>
            <a:r>
              <a:rPr lang="ko-KR" altLang="en-US" sz="3200" dirty="0">
                <a:solidFill>
                  <a:schemeClr val="tx1"/>
                </a:solidFill>
              </a:rPr>
              <a:t>주를 찬송 </a:t>
            </a:r>
            <a:r>
              <a:rPr lang="ko-KR" altLang="en-US" sz="3200" dirty="0" err="1">
                <a:solidFill>
                  <a:schemeClr val="tx1"/>
                </a:solidFill>
              </a:rPr>
              <a:t>하리로다</a:t>
            </a:r>
            <a:endParaRPr lang="ko-KR" altLang="en-US" sz="4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5896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311700" y="744575"/>
            <a:ext cx="8520600" cy="1590300"/>
          </a:xfrm>
          <a:prstGeom prst="rect">
            <a:avLst/>
          </a:prstGeom>
        </p:spPr>
        <p:txBody>
          <a:bodyPr spcFirstLastPara="1" wrap="square" lIns="91425" tIns="91425" rIns="91425" bIns="91425" anchor="b" anchorCtr="0">
            <a:noAutofit/>
          </a:bodyPr>
          <a:lstStyle/>
          <a:p>
            <a:pPr>
              <a:spcBef>
                <a:spcPts val="2133"/>
              </a:spcBef>
              <a:buSzPts val="1100"/>
            </a:pPr>
            <a:r>
              <a:rPr lang="en-US" sz="3600" dirty="0"/>
              <a:t>Change the Frame of the World</a:t>
            </a:r>
            <a:endParaRPr lang="en-US" sz="3600" dirty="0">
              <a:solidFill>
                <a:schemeClr val="tx1"/>
              </a:solidFill>
              <a:latin typeface="Calibri" panose="020F0502020204030204" pitchFamily="34" charset="0"/>
              <a:cs typeface="Calibri" panose="020F0502020204030204" pitchFamily="34" charset="0"/>
            </a:endParaRPr>
          </a:p>
        </p:txBody>
      </p:sp>
      <p:sp>
        <p:nvSpPr>
          <p:cNvPr id="67" name="Google Shape;67;p15"/>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marL="0" indent="0">
              <a:buClr>
                <a:schemeClr val="dk1"/>
              </a:buClr>
              <a:buSzPts val="1100"/>
            </a:pPr>
            <a:r>
              <a:rPr lang="ko-KR" altLang="en-US" sz="3600" dirty="0">
                <a:solidFill>
                  <a:schemeClr val="tx1"/>
                </a:solidFill>
                <a:latin typeface="Calibri" panose="020F0502020204030204" pitchFamily="34" charset="0"/>
                <a:cs typeface="Calibri" panose="020F0502020204030204" pitchFamily="34" charset="0"/>
              </a:rPr>
              <a:t>세상의 틀을 바꿔라</a:t>
            </a:r>
          </a:p>
        </p:txBody>
      </p:sp>
    </p:spTree>
    <p:extLst>
      <p:ext uri="{BB962C8B-B14F-4D97-AF65-F5344CB8AC3E}">
        <p14:creationId xmlns:p14="http://schemas.microsoft.com/office/powerpoint/2010/main" val="2232713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744575"/>
            <a:ext cx="8520600" cy="1590300"/>
          </a:xfrm>
          <a:prstGeom prst="rect">
            <a:avLst/>
          </a:prstGeom>
        </p:spPr>
        <p:txBody>
          <a:bodyPr spcFirstLastPara="1" wrap="square" lIns="91425" tIns="91425" rIns="91425" bIns="91425" anchor="b" anchorCtr="0">
            <a:noAutofit/>
          </a:bodyPr>
          <a:lstStyle/>
          <a:p>
            <a:r>
              <a:rPr lang="en-US" sz="3600" dirty="0"/>
              <a:t>It is the answer no one can give</a:t>
            </a:r>
            <a:br>
              <a:rPr lang="en-US" sz="3600" dirty="0"/>
            </a:br>
            <a:r>
              <a:rPr lang="en-US" sz="3600" dirty="0"/>
              <a:t>It is the work that no one can do</a:t>
            </a:r>
            <a:endParaRPr sz="3300" dirty="0"/>
          </a:p>
        </p:txBody>
      </p:sp>
      <p:sp>
        <p:nvSpPr>
          <p:cNvPr id="61" name="Google Shape;61;p14"/>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marL="0" lvl="0" indent="0">
              <a:lnSpc>
                <a:spcPct val="115000"/>
              </a:lnSpc>
            </a:pPr>
            <a:r>
              <a:rPr lang="ko-KR" altLang="en-US" sz="3200" dirty="0">
                <a:solidFill>
                  <a:schemeClr val="tx1"/>
                </a:solidFill>
              </a:rPr>
              <a:t>아무도 줄 수 없는 그 답</a:t>
            </a:r>
          </a:p>
          <a:p>
            <a:pPr marL="0" lvl="0" indent="0">
              <a:lnSpc>
                <a:spcPct val="115000"/>
              </a:lnSpc>
            </a:pPr>
            <a:r>
              <a:rPr lang="ko-KR" altLang="en-US" sz="3200" dirty="0">
                <a:solidFill>
                  <a:schemeClr val="tx1"/>
                </a:solidFill>
              </a:rPr>
              <a:t>아무도 할 수 없는 그 일</a:t>
            </a:r>
            <a:endParaRPr lang="en-US" altLang="ko-KR" sz="3200" dirty="0">
              <a:solidFill>
                <a:schemeClr val="tx1"/>
              </a:solidFill>
            </a:endParaRPr>
          </a:p>
        </p:txBody>
      </p:sp>
    </p:spTree>
    <p:extLst>
      <p:ext uri="{BB962C8B-B14F-4D97-AF65-F5344CB8AC3E}">
        <p14:creationId xmlns:p14="http://schemas.microsoft.com/office/powerpoint/2010/main" val="637238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311700" y="744575"/>
            <a:ext cx="8520600" cy="1590300"/>
          </a:xfrm>
          <a:prstGeom prst="rect">
            <a:avLst/>
          </a:prstGeom>
        </p:spPr>
        <p:txBody>
          <a:bodyPr spcFirstLastPara="1" wrap="square" lIns="91425" tIns="91425" rIns="91425" bIns="91425" anchor="b" anchorCtr="0">
            <a:noAutofit/>
          </a:bodyPr>
          <a:lstStyle/>
          <a:p>
            <a:pPr>
              <a:spcBef>
                <a:spcPts val="2133"/>
              </a:spcBef>
              <a:buSzPts val="1100"/>
            </a:pPr>
            <a:r>
              <a:rPr lang="en-US" sz="3600" dirty="0"/>
              <a:t>It’s the place where no one dares to go</a:t>
            </a:r>
            <a:br>
              <a:rPr lang="en-US" sz="3600" dirty="0"/>
            </a:br>
            <a:r>
              <a:rPr lang="en-US" sz="3600" dirty="0"/>
              <a:t>It’s the life – no one could ever know</a:t>
            </a:r>
            <a:endParaRPr lang="en-US" sz="3600" dirty="0">
              <a:solidFill>
                <a:schemeClr val="tx1"/>
              </a:solidFill>
              <a:latin typeface="Calibri" panose="020F0502020204030204" pitchFamily="34" charset="0"/>
              <a:cs typeface="Calibri" panose="020F0502020204030204" pitchFamily="34" charset="0"/>
            </a:endParaRPr>
          </a:p>
        </p:txBody>
      </p:sp>
      <p:sp>
        <p:nvSpPr>
          <p:cNvPr id="67" name="Google Shape;67;p15"/>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marL="0" lvl="0" indent="0">
              <a:lnSpc>
                <a:spcPct val="115000"/>
              </a:lnSpc>
            </a:pPr>
            <a:r>
              <a:rPr lang="ko-KR" altLang="en-US" sz="3600" dirty="0">
                <a:solidFill>
                  <a:schemeClr val="tx1"/>
                </a:solidFill>
              </a:rPr>
              <a:t>아무도 갈 수 없는 그 곳</a:t>
            </a:r>
          </a:p>
          <a:p>
            <a:pPr marL="0" lvl="0" indent="0">
              <a:lnSpc>
                <a:spcPct val="115000"/>
              </a:lnSpc>
            </a:pPr>
            <a:r>
              <a:rPr lang="ko-KR" altLang="en-US" sz="3600" dirty="0">
                <a:solidFill>
                  <a:schemeClr val="tx1"/>
                </a:solidFill>
              </a:rPr>
              <a:t>아무도 알 수 없는 그 삶</a:t>
            </a:r>
            <a:endParaRPr lang="ko-KR" altLang="en-US" sz="4000" dirty="0">
              <a:solidFill>
                <a:schemeClr val="tx1"/>
              </a:solidFill>
            </a:endParaRPr>
          </a:p>
        </p:txBody>
      </p:sp>
    </p:spTree>
    <p:extLst>
      <p:ext uri="{BB962C8B-B14F-4D97-AF65-F5344CB8AC3E}">
        <p14:creationId xmlns:p14="http://schemas.microsoft.com/office/powerpoint/2010/main" val="174814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ctrTitle"/>
          </p:nvPr>
        </p:nvSpPr>
        <p:spPr>
          <a:xfrm>
            <a:off x="311700" y="744575"/>
            <a:ext cx="8520600" cy="1590300"/>
          </a:xfrm>
          <a:prstGeom prst="rect">
            <a:avLst/>
          </a:prstGeom>
        </p:spPr>
        <p:txBody>
          <a:bodyPr spcFirstLastPara="1" wrap="square" lIns="91425" tIns="91425" rIns="91425" bIns="91425" anchor="b" anchorCtr="0">
            <a:noAutofit/>
          </a:bodyPr>
          <a:lstStyle/>
          <a:p>
            <a:pPr>
              <a:buSzPts val="1100"/>
            </a:pPr>
            <a:r>
              <a:rPr lang="en-US" sz="3600" dirty="0"/>
              <a:t>In the past I lived</a:t>
            </a:r>
            <a:br>
              <a:rPr lang="en-US" sz="3600" dirty="0"/>
            </a:br>
            <a:r>
              <a:rPr lang="en-US" sz="3600" dirty="0"/>
              <a:t> with me as master of my life</a:t>
            </a:r>
            <a:endParaRPr lang="en-US" sz="3600" dirty="0">
              <a:solidFill>
                <a:schemeClr val="tx1"/>
              </a:solidFill>
              <a:latin typeface="Calibri" panose="020F0502020204030204" pitchFamily="34" charset="0"/>
              <a:cs typeface="Calibri" panose="020F0502020204030204" pitchFamily="34" charset="0"/>
            </a:endParaRPr>
          </a:p>
        </p:txBody>
      </p:sp>
      <p:sp>
        <p:nvSpPr>
          <p:cNvPr id="73" name="Google Shape;73;p16"/>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marL="0" indent="0">
              <a:buClr>
                <a:schemeClr val="dk1"/>
              </a:buClr>
              <a:buSzPts val="1100"/>
            </a:pPr>
            <a:r>
              <a:rPr lang="ko-KR" altLang="en-US" sz="3600" dirty="0">
                <a:solidFill>
                  <a:schemeClr val="tx1"/>
                </a:solidFill>
                <a:latin typeface="Calibri" panose="020F0502020204030204" pitchFamily="34" charset="0"/>
                <a:cs typeface="Calibri" panose="020F0502020204030204" pitchFamily="34" charset="0"/>
              </a:rPr>
              <a:t>나도 모르게 내</a:t>
            </a:r>
            <a:endParaRPr lang="en-US" altLang="ko-KR" sz="3600" dirty="0">
              <a:solidFill>
                <a:schemeClr val="tx1"/>
              </a:solidFill>
              <a:latin typeface="Calibri" panose="020F0502020204030204" pitchFamily="34" charset="0"/>
              <a:cs typeface="Calibri" panose="020F0502020204030204" pitchFamily="34" charset="0"/>
            </a:endParaRPr>
          </a:p>
          <a:p>
            <a:pPr marL="0" indent="0">
              <a:buClr>
                <a:schemeClr val="dk1"/>
              </a:buClr>
              <a:buSzPts val="1100"/>
            </a:pPr>
            <a:r>
              <a:rPr lang="ko-KR" altLang="en-US" sz="3600" dirty="0">
                <a:solidFill>
                  <a:schemeClr val="tx1"/>
                </a:solidFill>
                <a:latin typeface="Calibri" panose="020F0502020204030204" pitchFamily="34" charset="0"/>
                <a:cs typeface="Calibri" panose="020F0502020204030204" pitchFamily="34" charset="0"/>
              </a:rPr>
              <a:t> 삶에 주인이 된 나</a:t>
            </a:r>
          </a:p>
        </p:txBody>
      </p:sp>
    </p:spTree>
    <p:extLst>
      <p:ext uri="{BB962C8B-B14F-4D97-AF65-F5344CB8AC3E}">
        <p14:creationId xmlns:p14="http://schemas.microsoft.com/office/powerpoint/2010/main" val="2149070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ctrTitle"/>
          </p:nvPr>
        </p:nvSpPr>
        <p:spPr>
          <a:xfrm>
            <a:off x="311700" y="744575"/>
            <a:ext cx="8520600" cy="1590300"/>
          </a:xfrm>
          <a:prstGeom prst="rect">
            <a:avLst/>
          </a:prstGeom>
        </p:spPr>
        <p:txBody>
          <a:bodyPr spcFirstLastPara="1" wrap="square" lIns="91425" tIns="91425" rIns="91425" bIns="91425" anchor="b" anchorCtr="0">
            <a:noAutofit/>
          </a:bodyPr>
          <a:lstStyle/>
          <a:p>
            <a:pPr>
              <a:buSzPts val="1100"/>
            </a:pPr>
            <a:r>
              <a:rPr lang="en-US" sz="3600" dirty="0"/>
              <a:t>I just didn’t see </a:t>
            </a:r>
            <a:br>
              <a:rPr lang="en-US" sz="3600" dirty="0"/>
            </a:br>
            <a:r>
              <a:rPr lang="en-US" sz="3600" dirty="0"/>
              <a:t>my life was in defeat</a:t>
            </a:r>
            <a:endParaRPr lang="en-US" sz="3600" dirty="0">
              <a:solidFill>
                <a:schemeClr val="tx1"/>
              </a:solidFill>
              <a:latin typeface="Calibri" panose="020F0502020204030204" pitchFamily="34" charset="0"/>
              <a:cs typeface="Calibri" panose="020F0502020204030204" pitchFamily="34" charset="0"/>
            </a:endParaRPr>
          </a:p>
        </p:txBody>
      </p:sp>
      <p:sp>
        <p:nvSpPr>
          <p:cNvPr id="73" name="Google Shape;73;p16"/>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marL="0" indent="0">
              <a:buClr>
                <a:schemeClr val="dk1"/>
              </a:buClr>
              <a:buSzPts val="1100"/>
            </a:pPr>
            <a:r>
              <a:rPr lang="ko-KR" altLang="en-US" sz="3600" dirty="0">
                <a:solidFill>
                  <a:schemeClr val="tx1"/>
                </a:solidFill>
                <a:latin typeface="Calibri" panose="020F0502020204030204" pitchFamily="34" charset="0"/>
                <a:cs typeface="Calibri" panose="020F0502020204030204" pitchFamily="34" charset="0"/>
              </a:rPr>
              <a:t>늦게 알았네 </a:t>
            </a:r>
            <a:endParaRPr lang="en-US" altLang="ko-KR" sz="3600" dirty="0">
              <a:solidFill>
                <a:schemeClr val="tx1"/>
              </a:solidFill>
              <a:latin typeface="Calibri" panose="020F0502020204030204" pitchFamily="34" charset="0"/>
              <a:cs typeface="Calibri" panose="020F0502020204030204" pitchFamily="34" charset="0"/>
            </a:endParaRPr>
          </a:p>
          <a:p>
            <a:pPr marL="0" indent="0">
              <a:buClr>
                <a:schemeClr val="dk1"/>
              </a:buClr>
              <a:buSzPts val="1100"/>
            </a:pPr>
            <a:r>
              <a:rPr lang="ko-KR" altLang="en-US" sz="3600" dirty="0">
                <a:solidFill>
                  <a:schemeClr val="tx1"/>
                </a:solidFill>
                <a:latin typeface="Calibri" panose="020F0502020204030204" pitchFamily="34" charset="0"/>
                <a:cs typeface="Calibri" panose="020F0502020204030204" pitchFamily="34" charset="0"/>
              </a:rPr>
              <a:t>실패의 삶을</a:t>
            </a:r>
          </a:p>
        </p:txBody>
      </p:sp>
    </p:spTree>
    <p:extLst>
      <p:ext uri="{BB962C8B-B14F-4D97-AF65-F5344CB8AC3E}">
        <p14:creationId xmlns:p14="http://schemas.microsoft.com/office/powerpoint/2010/main" val="3929042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ctrTitle"/>
          </p:nvPr>
        </p:nvSpPr>
        <p:spPr>
          <a:xfrm>
            <a:off x="311700" y="744575"/>
            <a:ext cx="8520600" cy="1590300"/>
          </a:xfrm>
          <a:prstGeom prst="rect">
            <a:avLst/>
          </a:prstGeom>
        </p:spPr>
        <p:txBody>
          <a:bodyPr spcFirstLastPara="1" wrap="square" lIns="91425" tIns="91425" rIns="91425" bIns="91425" anchor="b" anchorCtr="0">
            <a:noAutofit/>
          </a:bodyPr>
          <a:lstStyle/>
          <a:p>
            <a:pPr eaLnBrk="0" hangingPunct="0">
              <a:defRPr/>
            </a:pPr>
            <a:r>
              <a:rPr lang="en-US" sz="3200" dirty="0"/>
              <a:t>As weak as I am, as frail as I am </a:t>
            </a:r>
            <a:br>
              <a:rPr lang="en-US" sz="3200" dirty="0"/>
            </a:br>
            <a:r>
              <a:rPr lang="en-US" sz="3200" dirty="0"/>
              <a:t>I’m honored precious in His name</a:t>
            </a:r>
            <a:endParaRPr lang="ko-KR" altLang="en-US" sz="3200" dirty="0">
              <a:latin typeface="+mn-ea"/>
            </a:endParaRPr>
          </a:p>
        </p:txBody>
      </p:sp>
      <p:sp>
        <p:nvSpPr>
          <p:cNvPr id="73" name="Google Shape;73;p16"/>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marL="0" lvl="0" indent="0">
              <a:lnSpc>
                <a:spcPct val="115000"/>
              </a:lnSpc>
            </a:pPr>
            <a:r>
              <a:rPr lang="ko-KR" altLang="en-US" sz="3200" dirty="0">
                <a:solidFill>
                  <a:schemeClr val="tx1"/>
                </a:solidFill>
                <a:latin typeface="+mn-ea"/>
              </a:rPr>
              <a:t>부족하고 연약한 나를</a:t>
            </a:r>
            <a:endParaRPr lang="en-US" altLang="ko-KR" sz="3200" dirty="0">
              <a:solidFill>
                <a:schemeClr val="tx1"/>
              </a:solidFill>
              <a:latin typeface="+mn-ea"/>
            </a:endParaRPr>
          </a:p>
          <a:p>
            <a:pPr marL="0" lvl="0" indent="0">
              <a:lnSpc>
                <a:spcPct val="115000"/>
              </a:lnSpc>
            </a:pPr>
            <a:r>
              <a:rPr lang="ko-KR" altLang="en-US" sz="3200" dirty="0">
                <a:solidFill>
                  <a:schemeClr val="tx1"/>
                </a:solidFill>
                <a:latin typeface="+mn-ea"/>
              </a:rPr>
              <a:t>보배롭게 만든 이름</a:t>
            </a:r>
            <a:endParaRPr sz="3200" dirty="0">
              <a:solidFill>
                <a:schemeClr val="tx1"/>
              </a:solidFill>
            </a:endParaRPr>
          </a:p>
        </p:txBody>
      </p:sp>
    </p:spTree>
    <p:extLst>
      <p:ext uri="{BB962C8B-B14F-4D97-AF65-F5344CB8AC3E}">
        <p14:creationId xmlns:p14="http://schemas.microsoft.com/office/powerpoint/2010/main" val="2815445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311700" y="744575"/>
            <a:ext cx="8520600" cy="1590300"/>
          </a:xfrm>
          <a:prstGeom prst="rect">
            <a:avLst/>
          </a:prstGeom>
        </p:spPr>
        <p:txBody>
          <a:bodyPr spcFirstLastPara="1" wrap="square" lIns="91425" tIns="91425" rIns="91425" bIns="91425" anchor="b" anchorCtr="0">
            <a:noAutofit/>
          </a:bodyPr>
          <a:lstStyle/>
          <a:p>
            <a:pPr>
              <a:spcBef>
                <a:spcPts val="2133"/>
              </a:spcBef>
              <a:buSzPts val="1100"/>
            </a:pPr>
            <a:r>
              <a:rPr lang="en-US" sz="3600" dirty="0"/>
              <a:t>Now I have the Covenant of Christ</a:t>
            </a:r>
            <a:br>
              <a:rPr lang="en-US" sz="3600" dirty="0"/>
            </a:br>
            <a:r>
              <a:rPr lang="en-US" sz="3600" dirty="0"/>
              <a:t>I can see God’s vision for my life</a:t>
            </a:r>
            <a:endParaRPr lang="en-US" sz="3600" dirty="0">
              <a:solidFill>
                <a:schemeClr val="tx1"/>
              </a:solidFill>
              <a:latin typeface="Calibri" panose="020F0502020204030204" pitchFamily="34" charset="0"/>
              <a:cs typeface="Calibri" panose="020F0502020204030204" pitchFamily="34" charset="0"/>
            </a:endParaRPr>
          </a:p>
        </p:txBody>
      </p:sp>
      <p:sp>
        <p:nvSpPr>
          <p:cNvPr id="79" name="Google Shape;79;p17"/>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marL="0" indent="0">
              <a:buClr>
                <a:schemeClr val="dk1"/>
              </a:buClr>
              <a:buSzPts val="1100"/>
            </a:pPr>
            <a:r>
              <a:rPr lang="ko-KR" altLang="en-US" sz="3600" dirty="0">
                <a:solidFill>
                  <a:schemeClr val="tx1"/>
                </a:solidFill>
                <a:latin typeface="Calibri" panose="020F0502020204030204" pitchFamily="34" charset="0"/>
                <a:cs typeface="Calibri" panose="020F0502020204030204" pitchFamily="34" charset="0"/>
              </a:rPr>
              <a:t>하나님이 주신 언약</a:t>
            </a:r>
            <a:endParaRPr lang="en-US" altLang="ko-KR" sz="3600" dirty="0">
              <a:solidFill>
                <a:schemeClr val="tx1"/>
              </a:solidFill>
              <a:latin typeface="Calibri" panose="020F0502020204030204" pitchFamily="34" charset="0"/>
              <a:cs typeface="Calibri" panose="020F0502020204030204" pitchFamily="34" charset="0"/>
            </a:endParaRPr>
          </a:p>
          <a:p>
            <a:pPr marL="0" indent="0">
              <a:buClr>
                <a:schemeClr val="dk1"/>
              </a:buClr>
              <a:buSzPts val="1100"/>
            </a:pPr>
            <a:r>
              <a:rPr lang="ko-KR" altLang="en-US" sz="3600" dirty="0">
                <a:solidFill>
                  <a:schemeClr val="tx1"/>
                </a:solidFill>
                <a:latin typeface="Calibri" panose="020F0502020204030204" pitchFamily="34" charset="0"/>
                <a:cs typeface="Calibri" panose="020F0502020204030204" pitchFamily="34" charset="0"/>
              </a:rPr>
              <a:t>하나님이 주신 비전</a:t>
            </a:r>
          </a:p>
        </p:txBody>
      </p:sp>
    </p:spTree>
    <p:extLst>
      <p:ext uri="{BB962C8B-B14F-4D97-AF65-F5344CB8AC3E}">
        <p14:creationId xmlns:p14="http://schemas.microsoft.com/office/powerpoint/2010/main" val="2633815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311700" y="744575"/>
            <a:ext cx="8520600" cy="1590300"/>
          </a:xfrm>
          <a:prstGeom prst="rect">
            <a:avLst/>
          </a:prstGeom>
        </p:spPr>
        <p:txBody>
          <a:bodyPr spcFirstLastPara="1" wrap="square" lIns="91425" tIns="91425" rIns="91425" bIns="91425" anchor="b" anchorCtr="0">
            <a:noAutofit/>
          </a:bodyPr>
          <a:lstStyle/>
          <a:p>
            <a:pPr>
              <a:spcBef>
                <a:spcPts val="2133"/>
              </a:spcBef>
              <a:buSzPts val="1100"/>
            </a:pPr>
            <a:r>
              <a:rPr lang="en-US" sz="3600" dirty="0"/>
              <a:t>Taking the dream </a:t>
            </a:r>
            <a:br>
              <a:rPr lang="en-US" sz="3600" dirty="0"/>
            </a:br>
            <a:r>
              <a:rPr lang="en-US" sz="3600" dirty="0"/>
              <a:t>God has made for me</a:t>
            </a:r>
            <a:endParaRPr lang="en-US" sz="3600" dirty="0">
              <a:solidFill>
                <a:schemeClr val="tx1"/>
              </a:solidFill>
              <a:latin typeface="Calibri" panose="020F0502020204030204" pitchFamily="34" charset="0"/>
              <a:cs typeface="Calibri" panose="020F0502020204030204" pitchFamily="34" charset="0"/>
            </a:endParaRPr>
          </a:p>
        </p:txBody>
      </p:sp>
      <p:sp>
        <p:nvSpPr>
          <p:cNvPr id="79" name="Google Shape;79;p17"/>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marL="0" indent="0">
              <a:buClr>
                <a:schemeClr val="dk1"/>
              </a:buClr>
              <a:buSzPts val="1100"/>
            </a:pPr>
            <a:r>
              <a:rPr lang="ko-KR" altLang="en-US" sz="3600" dirty="0">
                <a:solidFill>
                  <a:schemeClr val="tx1"/>
                </a:solidFill>
                <a:latin typeface="Calibri" panose="020F0502020204030204" pitchFamily="34" charset="0"/>
                <a:cs typeface="Calibri" panose="020F0502020204030204" pitchFamily="34" charset="0"/>
              </a:rPr>
              <a:t>하나님이 만드신</a:t>
            </a:r>
            <a:endParaRPr lang="en-US" altLang="ko-KR" sz="3600" dirty="0">
              <a:solidFill>
                <a:schemeClr val="tx1"/>
              </a:solidFill>
              <a:latin typeface="Calibri" panose="020F0502020204030204" pitchFamily="34" charset="0"/>
              <a:cs typeface="Calibri" panose="020F0502020204030204" pitchFamily="34" charset="0"/>
            </a:endParaRPr>
          </a:p>
          <a:p>
            <a:pPr marL="0" indent="0">
              <a:buClr>
                <a:schemeClr val="dk1"/>
              </a:buClr>
              <a:buSzPts val="1100"/>
            </a:pPr>
            <a:r>
              <a:rPr lang="ko-KR" altLang="en-US" sz="3600" dirty="0">
                <a:solidFill>
                  <a:schemeClr val="tx1"/>
                </a:solidFill>
                <a:latin typeface="Calibri" panose="020F0502020204030204" pitchFamily="34" charset="0"/>
                <a:cs typeface="Calibri" panose="020F0502020204030204" pitchFamily="34" charset="0"/>
              </a:rPr>
              <a:t>내 꿈 속에서</a:t>
            </a:r>
          </a:p>
        </p:txBody>
      </p:sp>
    </p:spTree>
    <p:extLst>
      <p:ext uri="{BB962C8B-B14F-4D97-AF65-F5344CB8AC3E}">
        <p14:creationId xmlns:p14="http://schemas.microsoft.com/office/powerpoint/2010/main" val="2262128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ctrTitle"/>
          </p:nvPr>
        </p:nvSpPr>
        <p:spPr>
          <a:xfrm>
            <a:off x="85344" y="744575"/>
            <a:ext cx="8900160" cy="1590300"/>
          </a:xfrm>
          <a:prstGeom prst="rect">
            <a:avLst/>
          </a:prstGeom>
        </p:spPr>
        <p:txBody>
          <a:bodyPr spcFirstLastPara="1" wrap="square" lIns="91425" tIns="91425" rIns="91425" bIns="91425" anchor="b" anchorCtr="0">
            <a:noAutofit/>
          </a:bodyPr>
          <a:lstStyle/>
          <a:p>
            <a:pPr>
              <a:spcBef>
                <a:spcPts val="2133"/>
              </a:spcBef>
              <a:buSzPts val="1100"/>
            </a:pPr>
            <a:r>
              <a:rPr lang="en-US" sz="3600" dirty="0"/>
              <a:t>I know that I can change the</a:t>
            </a:r>
            <a:br>
              <a:rPr lang="en-US" sz="3600" dirty="0"/>
            </a:br>
            <a:r>
              <a:rPr lang="en-US" sz="3600" dirty="0"/>
              <a:t> frame of the world</a:t>
            </a:r>
            <a:endParaRPr lang="en-US" sz="3600" dirty="0">
              <a:solidFill>
                <a:schemeClr val="tx1"/>
              </a:solidFill>
              <a:latin typeface="Calibri" panose="020F0502020204030204" pitchFamily="34" charset="0"/>
              <a:cs typeface="Calibri" panose="020F0502020204030204" pitchFamily="34" charset="0"/>
            </a:endParaRPr>
          </a:p>
        </p:txBody>
      </p:sp>
      <p:sp>
        <p:nvSpPr>
          <p:cNvPr id="91" name="Google Shape;91;p19"/>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marL="0" indent="0">
              <a:buClr>
                <a:schemeClr val="dk1"/>
              </a:buClr>
              <a:buSzPts val="1100"/>
            </a:pPr>
            <a:r>
              <a:rPr lang="ko-KR" altLang="en-US" sz="3600" dirty="0">
                <a:solidFill>
                  <a:schemeClr val="tx1"/>
                </a:solidFill>
                <a:latin typeface="Calibri" panose="020F0502020204030204" pitchFamily="34" charset="0"/>
                <a:cs typeface="Calibri" panose="020F0502020204030204" pitchFamily="34" charset="0"/>
              </a:rPr>
              <a:t>세상의 틀을 </a:t>
            </a:r>
            <a:r>
              <a:rPr lang="ko-KR" altLang="en-US" sz="3600" dirty="0" err="1">
                <a:solidFill>
                  <a:schemeClr val="tx1"/>
                </a:solidFill>
                <a:latin typeface="Calibri" panose="020F0502020204030204" pitchFamily="34" charset="0"/>
                <a:cs typeface="Calibri" panose="020F0502020204030204" pitchFamily="34" charset="0"/>
              </a:rPr>
              <a:t>바꾸리</a:t>
            </a:r>
            <a:endParaRPr lang="ko-KR" altLang="en-US" sz="3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8553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ctrTitle"/>
          </p:nvPr>
        </p:nvSpPr>
        <p:spPr>
          <a:xfrm>
            <a:off x="85344" y="744575"/>
            <a:ext cx="8900160" cy="1590300"/>
          </a:xfrm>
          <a:prstGeom prst="rect">
            <a:avLst/>
          </a:prstGeom>
        </p:spPr>
        <p:txBody>
          <a:bodyPr spcFirstLastPara="1" wrap="square" lIns="91425" tIns="91425" rIns="91425" bIns="91425" anchor="b" anchorCtr="0">
            <a:noAutofit/>
          </a:bodyPr>
          <a:lstStyle/>
          <a:p>
            <a:pPr>
              <a:spcBef>
                <a:spcPts val="2133"/>
              </a:spcBef>
              <a:buSzPts val="1100"/>
            </a:pPr>
            <a:r>
              <a:rPr lang="en-US" sz="3600" dirty="0"/>
              <a:t>And now I know the answer </a:t>
            </a:r>
            <a:br>
              <a:rPr lang="en-US" sz="3600" dirty="0"/>
            </a:br>
            <a:r>
              <a:rPr lang="en-US" sz="3600" dirty="0"/>
              <a:t>God alone gives</a:t>
            </a:r>
            <a:endParaRPr lang="en-US" sz="3600" dirty="0">
              <a:solidFill>
                <a:schemeClr val="tx1"/>
              </a:solidFill>
              <a:latin typeface="Calibri" panose="020F0502020204030204" pitchFamily="34" charset="0"/>
              <a:cs typeface="Calibri" panose="020F0502020204030204" pitchFamily="34" charset="0"/>
            </a:endParaRPr>
          </a:p>
        </p:txBody>
      </p:sp>
      <p:sp>
        <p:nvSpPr>
          <p:cNvPr id="91" name="Google Shape;91;p19"/>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marL="0" indent="0">
              <a:buClr>
                <a:schemeClr val="dk1"/>
              </a:buClr>
              <a:buSzPts val="1100"/>
            </a:pPr>
            <a:r>
              <a:rPr lang="ko-KR" altLang="en-US" sz="3600" dirty="0">
                <a:solidFill>
                  <a:schemeClr val="tx1"/>
                </a:solidFill>
                <a:latin typeface="Calibri" panose="020F0502020204030204" pitchFamily="34" charset="0"/>
                <a:cs typeface="Calibri" panose="020F0502020204030204" pitchFamily="34" charset="0"/>
              </a:rPr>
              <a:t>하나님만이 줄 수</a:t>
            </a:r>
            <a:endParaRPr lang="en-US" altLang="ko-KR" sz="3600" dirty="0">
              <a:solidFill>
                <a:schemeClr val="tx1"/>
              </a:solidFill>
              <a:latin typeface="Calibri" panose="020F0502020204030204" pitchFamily="34" charset="0"/>
              <a:cs typeface="Calibri" panose="020F0502020204030204" pitchFamily="34" charset="0"/>
            </a:endParaRPr>
          </a:p>
          <a:p>
            <a:pPr marL="0" indent="0">
              <a:buClr>
                <a:schemeClr val="dk1"/>
              </a:buClr>
              <a:buSzPts val="1100"/>
            </a:pPr>
            <a:r>
              <a:rPr lang="ko-KR" altLang="en-US" sz="3600" dirty="0">
                <a:solidFill>
                  <a:schemeClr val="tx1"/>
                </a:solidFill>
                <a:latin typeface="Calibri" panose="020F0502020204030204" pitchFamily="34" charset="0"/>
                <a:cs typeface="Calibri" panose="020F0502020204030204" pitchFamily="34" charset="0"/>
              </a:rPr>
              <a:t>있는 </a:t>
            </a:r>
            <a:r>
              <a:rPr lang="ko-KR" altLang="en-US" sz="3600" dirty="0" err="1">
                <a:solidFill>
                  <a:schemeClr val="tx1"/>
                </a:solidFill>
                <a:latin typeface="Calibri" panose="020F0502020204030204" pitchFamily="34" charset="0"/>
                <a:cs typeface="Calibri" panose="020F0502020204030204" pitchFamily="34" charset="0"/>
              </a:rPr>
              <a:t>그답</a:t>
            </a:r>
            <a:endParaRPr lang="ko-KR" altLang="en-US" sz="3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078982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ctrTitle"/>
          </p:nvPr>
        </p:nvSpPr>
        <p:spPr>
          <a:xfrm>
            <a:off x="109728" y="668375"/>
            <a:ext cx="8948928" cy="1590300"/>
          </a:xfrm>
          <a:prstGeom prst="rect">
            <a:avLst/>
          </a:prstGeom>
        </p:spPr>
        <p:txBody>
          <a:bodyPr spcFirstLastPara="1" wrap="square" lIns="91425" tIns="91425" rIns="91425" bIns="91425" anchor="b" anchorCtr="0">
            <a:noAutofit/>
          </a:bodyPr>
          <a:lstStyle/>
          <a:p>
            <a:pPr>
              <a:buSzPts val="1100"/>
            </a:pPr>
            <a:r>
              <a:rPr lang="en-US" sz="3600" dirty="0"/>
              <a:t>And now I see the work that </a:t>
            </a:r>
            <a:br>
              <a:rPr lang="en-US" sz="3600" dirty="0"/>
            </a:br>
            <a:r>
              <a:rPr lang="en-US" sz="3600" dirty="0"/>
              <a:t>God alone does</a:t>
            </a:r>
            <a:endParaRPr lang="ko-KR" altLang="en-US" sz="3600" dirty="0">
              <a:solidFill>
                <a:schemeClr val="tx1"/>
              </a:solidFill>
              <a:latin typeface="Calibri" panose="020F0502020204030204" pitchFamily="34" charset="0"/>
              <a:cs typeface="Calibri" panose="020F0502020204030204" pitchFamily="34" charset="0"/>
            </a:endParaRPr>
          </a:p>
        </p:txBody>
      </p:sp>
      <p:sp>
        <p:nvSpPr>
          <p:cNvPr id="103" name="Google Shape;103;p21"/>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marL="0" lvl="0" indent="0">
              <a:lnSpc>
                <a:spcPct val="115000"/>
              </a:lnSpc>
            </a:pPr>
            <a:r>
              <a:rPr lang="ko-KR" altLang="en-US" sz="3200" dirty="0">
                <a:solidFill>
                  <a:schemeClr val="tx1"/>
                </a:solidFill>
                <a:latin typeface="Calibri" panose="020F0502020204030204" pitchFamily="34" charset="0"/>
                <a:cs typeface="Calibri" panose="020F0502020204030204" pitchFamily="34" charset="0"/>
              </a:rPr>
              <a:t>하나님만이  할 수 </a:t>
            </a:r>
            <a:endParaRPr lang="en-US" altLang="ko-KR" sz="3200" dirty="0">
              <a:solidFill>
                <a:schemeClr val="tx1"/>
              </a:solidFill>
              <a:latin typeface="Calibri" panose="020F0502020204030204" pitchFamily="34" charset="0"/>
              <a:cs typeface="Calibri" panose="020F0502020204030204" pitchFamily="34" charset="0"/>
            </a:endParaRPr>
          </a:p>
          <a:p>
            <a:pPr marL="0" lvl="0" indent="0">
              <a:lnSpc>
                <a:spcPct val="115000"/>
              </a:lnSpc>
            </a:pPr>
            <a:r>
              <a:rPr lang="ko-KR" altLang="en-US" sz="3200" dirty="0">
                <a:solidFill>
                  <a:schemeClr val="tx1"/>
                </a:solidFill>
                <a:latin typeface="Calibri" panose="020F0502020204030204" pitchFamily="34" charset="0"/>
                <a:cs typeface="Calibri" panose="020F0502020204030204" pitchFamily="34" charset="0"/>
              </a:rPr>
              <a:t>있는 그일</a:t>
            </a:r>
            <a:endParaRPr sz="3300" dirty="0">
              <a:solidFill>
                <a:schemeClr val="tx1"/>
              </a:solidFill>
            </a:endParaRPr>
          </a:p>
        </p:txBody>
      </p:sp>
    </p:spTree>
    <p:extLst>
      <p:ext uri="{BB962C8B-B14F-4D97-AF65-F5344CB8AC3E}">
        <p14:creationId xmlns:p14="http://schemas.microsoft.com/office/powerpoint/2010/main" val="4151074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ctrTitle"/>
          </p:nvPr>
        </p:nvSpPr>
        <p:spPr>
          <a:xfrm>
            <a:off x="109728" y="668375"/>
            <a:ext cx="8948928" cy="1590300"/>
          </a:xfrm>
          <a:prstGeom prst="rect">
            <a:avLst/>
          </a:prstGeom>
        </p:spPr>
        <p:txBody>
          <a:bodyPr spcFirstLastPara="1" wrap="square" lIns="91425" tIns="91425" rIns="91425" bIns="91425" anchor="b" anchorCtr="0">
            <a:noAutofit/>
          </a:bodyPr>
          <a:lstStyle/>
          <a:p>
            <a:pPr>
              <a:buSzPts val="1100"/>
            </a:pPr>
            <a:r>
              <a:rPr lang="en-US" sz="3600" dirty="0"/>
              <a:t>It’s the place I know where only </a:t>
            </a:r>
            <a:br>
              <a:rPr lang="en-US" sz="3600" dirty="0"/>
            </a:br>
            <a:r>
              <a:rPr lang="en-US" sz="3600" dirty="0"/>
              <a:t>God can go</a:t>
            </a:r>
            <a:endParaRPr lang="ko-KR" altLang="en-US" sz="3600" dirty="0">
              <a:solidFill>
                <a:schemeClr val="tx1"/>
              </a:solidFill>
              <a:latin typeface="Calibri" panose="020F0502020204030204" pitchFamily="34" charset="0"/>
              <a:cs typeface="Calibri" panose="020F0502020204030204" pitchFamily="34" charset="0"/>
            </a:endParaRPr>
          </a:p>
        </p:txBody>
      </p:sp>
      <p:sp>
        <p:nvSpPr>
          <p:cNvPr id="103" name="Google Shape;103;p21"/>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marL="0" lvl="0" indent="0">
              <a:lnSpc>
                <a:spcPct val="115000"/>
              </a:lnSpc>
            </a:pPr>
            <a:r>
              <a:rPr lang="ko-KR" altLang="en-US" sz="3200" dirty="0">
                <a:solidFill>
                  <a:schemeClr val="tx1"/>
                </a:solidFill>
                <a:latin typeface="Calibri" panose="020F0502020204030204" pitchFamily="34" charset="0"/>
                <a:cs typeface="Calibri" panose="020F0502020204030204" pitchFamily="34" charset="0"/>
              </a:rPr>
              <a:t>하나님만이 갈수 </a:t>
            </a:r>
            <a:endParaRPr lang="en-US" altLang="ko-KR" sz="3200" dirty="0">
              <a:solidFill>
                <a:schemeClr val="tx1"/>
              </a:solidFill>
              <a:latin typeface="Calibri" panose="020F0502020204030204" pitchFamily="34" charset="0"/>
              <a:cs typeface="Calibri" panose="020F0502020204030204" pitchFamily="34" charset="0"/>
            </a:endParaRPr>
          </a:p>
          <a:p>
            <a:pPr marL="0" lvl="0" indent="0">
              <a:lnSpc>
                <a:spcPct val="115000"/>
              </a:lnSpc>
            </a:pPr>
            <a:r>
              <a:rPr lang="ko-KR" altLang="en-US" sz="3200" dirty="0">
                <a:solidFill>
                  <a:schemeClr val="tx1"/>
                </a:solidFill>
                <a:latin typeface="Calibri" panose="020F0502020204030204" pitchFamily="34" charset="0"/>
                <a:cs typeface="Calibri" panose="020F0502020204030204" pitchFamily="34" charset="0"/>
              </a:rPr>
              <a:t>있는 그곳 </a:t>
            </a:r>
            <a:endParaRPr lang="en-US" altLang="ko-KR" sz="3200" dirty="0">
              <a:solidFill>
                <a:schemeClr val="tx1"/>
              </a:solidFill>
              <a:latin typeface="Calibri" panose="020F0502020204030204" pitchFamily="34" charset="0"/>
              <a:cs typeface="Calibri" panose="020F0502020204030204" pitchFamily="34" charset="0"/>
            </a:endParaRPr>
          </a:p>
          <a:p>
            <a:pPr marL="0" lvl="0" indent="0">
              <a:lnSpc>
                <a:spcPct val="115000"/>
              </a:lnSpc>
            </a:pPr>
            <a:endParaRPr sz="3300" dirty="0">
              <a:solidFill>
                <a:schemeClr val="tx1"/>
              </a:solidFill>
            </a:endParaRPr>
          </a:p>
        </p:txBody>
      </p:sp>
    </p:spTree>
    <p:extLst>
      <p:ext uri="{BB962C8B-B14F-4D97-AF65-F5344CB8AC3E}">
        <p14:creationId xmlns:p14="http://schemas.microsoft.com/office/powerpoint/2010/main" val="18115033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744575"/>
            <a:ext cx="8520600" cy="1590300"/>
          </a:xfrm>
          <a:prstGeom prst="rect">
            <a:avLst/>
          </a:prstGeom>
        </p:spPr>
        <p:txBody>
          <a:bodyPr spcFirstLastPara="1" wrap="square" lIns="91425" tIns="91425" rIns="91425" bIns="91425" anchor="b" anchorCtr="0">
            <a:noAutofit/>
          </a:bodyPr>
          <a:lstStyle/>
          <a:p>
            <a:r>
              <a:rPr lang="en-US" sz="3600" dirty="0"/>
              <a:t>And it is the life given by </a:t>
            </a:r>
            <a:br>
              <a:rPr lang="en-US" sz="3600" dirty="0"/>
            </a:br>
            <a:r>
              <a:rPr lang="en-US" sz="3600" dirty="0"/>
              <a:t>God alone</a:t>
            </a:r>
            <a:endParaRPr sz="3600" dirty="0"/>
          </a:p>
        </p:txBody>
      </p:sp>
      <p:sp>
        <p:nvSpPr>
          <p:cNvPr id="61" name="Google Shape;61;p14"/>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marL="0" lvl="0" indent="0">
              <a:lnSpc>
                <a:spcPct val="115000"/>
              </a:lnSpc>
            </a:pPr>
            <a:r>
              <a:rPr lang="ko-KR" altLang="en-US" sz="3200" dirty="0">
                <a:solidFill>
                  <a:schemeClr val="tx1"/>
                </a:solidFill>
                <a:latin typeface="Calibri" panose="020F0502020204030204" pitchFamily="34" charset="0"/>
                <a:cs typeface="Calibri" panose="020F0502020204030204" pitchFamily="34" charset="0"/>
              </a:rPr>
              <a:t>하나님만이 줄 수</a:t>
            </a:r>
            <a:endParaRPr lang="en-US" altLang="ko-KR" sz="3200" dirty="0">
              <a:solidFill>
                <a:schemeClr val="tx1"/>
              </a:solidFill>
              <a:latin typeface="Calibri" panose="020F0502020204030204" pitchFamily="34" charset="0"/>
              <a:cs typeface="Calibri" panose="020F0502020204030204" pitchFamily="34" charset="0"/>
            </a:endParaRPr>
          </a:p>
          <a:p>
            <a:pPr marL="0" lvl="0" indent="0">
              <a:lnSpc>
                <a:spcPct val="115000"/>
              </a:lnSpc>
            </a:pPr>
            <a:r>
              <a:rPr lang="ko-KR" altLang="en-US" sz="3200" dirty="0">
                <a:solidFill>
                  <a:schemeClr val="tx1"/>
                </a:solidFill>
                <a:latin typeface="Calibri" panose="020F0502020204030204" pitchFamily="34" charset="0"/>
                <a:cs typeface="Calibri" panose="020F0502020204030204" pitchFamily="34" charset="0"/>
              </a:rPr>
              <a:t> 있는 그 삶</a:t>
            </a:r>
            <a:endParaRPr sz="3300" dirty="0">
              <a:solidFill>
                <a:schemeClr val="tx1"/>
              </a:solidFill>
            </a:endParaRPr>
          </a:p>
        </p:txBody>
      </p:sp>
    </p:spTree>
    <p:extLst>
      <p:ext uri="{BB962C8B-B14F-4D97-AF65-F5344CB8AC3E}">
        <p14:creationId xmlns:p14="http://schemas.microsoft.com/office/powerpoint/2010/main" val="2409078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744575"/>
            <a:ext cx="8520600" cy="1590300"/>
          </a:xfrm>
          <a:prstGeom prst="rect">
            <a:avLst/>
          </a:prstGeom>
        </p:spPr>
        <p:txBody>
          <a:bodyPr spcFirstLastPara="1" wrap="square" lIns="91425" tIns="91425" rIns="91425" bIns="91425" anchor="b" anchorCtr="0">
            <a:noAutofit/>
          </a:bodyPr>
          <a:lstStyle/>
          <a:p>
            <a:r>
              <a:rPr lang="en-US" sz="3600" dirty="0"/>
              <a:t>Now I realize that I’m in this </a:t>
            </a:r>
            <a:br>
              <a:rPr lang="en-US" sz="3600" dirty="0"/>
            </a:br>
            <a:r>
              <a:rPr lang="en-US" sz="3600" dirty="0"/>
              <a:t>Covenant Journey</a:t>
            </a:r>
            <a:endParaRPr sz="3300" dirty="0"/>
          </a:p>
        </p:txBody>
      </p:sp>
      <p:sp>
        <p:nvSpPr>
          <p:cNvPr id="61" name="Google Shape;61;p14"/>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marL="0" lvl="0" indent="0">
              <a:lnSpc>
                <a:spcPct val="115000"/>
              </a:lnSpc>
            </a:pPr>
            <a:r>
              <a:rPr lang="ko-KR" altLang="en-US" sz="3200" dirty="0">
                <a:solidFill>
                  <a:schemeClr val="tx1"/>
                </a:solidFill>
                <a:latin typeface="Calibri" panose="020F0502020204030204" pitchFamily="34" charset="0"/>
                <a:cs typeface="Calibri" panose="020F0502020204030204" pitchFamily="34" charset="0"/>
              </a:rPr>
              <a:t>나도 모르게 언약의 </a:t>
            </a:r>
            <a:endParaRPr lang="en-US" altLang="ko-KR" sz="3200" dirty="0">
              <a:solidFill>
                <a:schemeClr val="tx1"/>
              </a:solidFill>
              <a:latin typeface="Calibri" panose="020F0502020204030204" pitchFamily="34" charset="0"/>
              <a:cs typeface="Calibri" panose="020F0502020204030204" pitchFamily="34" charset="0"/>
            </a:endParaRPr>
          </a:p>
          <a:p>
            <a:pPr marL="0" lvl="0" indent="0">
              <a:lnSpc>
                <a:spcPct val="115000"/>
              </a:lnSpc>
            </a:pPr>
            <a:r>
              <a:rPr lang="ko-KR" altLang="en-US" sz="3200" dirty="0" err="1">
                <a:solidFill>
                  <a:schemeClr val="tx1"/>
                </a:solidFill>
                <a:latin typeface="Calibri" panose="020F0502020204030204" pitchFamily="34" charset="0"/>
                <a:cs typeface="Calibri" panose="020F0502020204030204" pitchFamily="34" charset="0"/>
              </a:rPr>
              <a:t>여정속에</a:t>
            </a:r>
            <a:r>
              <a:rPr lang="ko-KR" altLang="en-US" sz="3200" dirty="0">
                <a:solidFill>
                  <a:schemeClr val="tx1"/>
                </a:solidFill>
                <a:latin typeface="Calibri" panose="020F0502020204030204" pitchFamily="34" charset="0"/>
                <a:cs typeface="Calibri" panose="020F0502020204030204" pitchFamily="34" charset="0"/>
              </a:rPr>
              <a:t> 있는 나</a:t>
            </a:r>
            <a:endParaRPr sz="3300" dirty="0">
              <a:solidFill>
                <a:schemeClr val="tx1"/>
              </a:solidFill>
            </a:endParaRPr>
          </a:p>
        </p:txBody>
      </p:sp>
    </p:spTree>
    <p:extLst>
      <p:ext uri="{BB962C8B-B14F-4D97-AF65-F5344CB8AC3E}">
        <p14:creationId xmlns:p14="http://schemas.microsoft.com/office/powerpoint/2010/main" val="20535911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744575"/>
            <a:ext cx="8520600" cy="1590300"/>
          </a:xfrm>
          <a:prstGeom prst="rect">
            <a:avLst/>
          </a:prstGeom>
        </p:spPr>
        <p:txBody>
          <a:bodyPr spcFirstLastPara="1" wrap="square" lIns="91425" tIns="91425" rIns="91425" bIns="91425" anchor="b" anchorCtr="0">
            <a:noAutofit/>
          </a:bodyPr>
          <a:lstStyle/>
          <a:p>
            <a:r>
              <a:rPr lang="en-US" sz="3600" dirty="0"/>
              <a:t>I’m living in the Lord </a:t>
            </a:r>
            <a:br>
              <a:rPr lang="en-US" sz="3600" dirty="0"/>
            </a:br>
            <a:r>
              <a:rPr lang="en-US" sz="3600" dirty="0"/>
              <a:t>I’m happy all can see</a:t>
            </a:r>
            <a:endParaRPr sz="3300" dirty="0"/>
          </a:p>
        </p:txBody>
      </p:sp>
      <p:sp>
        <p:nvSpPr>
          <p:cNvPr id="61" name="Google Shape;61;p14"/>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marL="0" lvl="0" indent="0">
              <a:lnSpc>
                <a:spcPct val="115000"/>
              </a:lnSpc>
            </a:pPr>
            <a:r>
              <a:rPr lang="ko-KR" altLang="en-US" sz="3200" dirty="0">
                <a:solidFill>
                  <a:schemeClr val="tx1"/>
                </a:solidFill>
              </a:rPr>
              <a:t>이제야 알았네 </a:t>
            </a:r>
            <a:endParaRPr lang="en-US" altLang="ko-KR" sz="3200" dirty="0">
              <a:solidFill>
                <a:schemeClr val="tx1"/>
              </a:solidFill>
            </a:endParaRPr>
          </a:p>
          <a:p>
            <a:pPr marL="0" lvl="0" indent="0">
              <a:lnSpc>
                <a:spcPct val="115000"/>
              </a:lnSpc>
            </a:pPr>
            <a:r>
              <a:rPr lang="ko-KR" altLang="en-US" sz="3200" dirty="0">
                <a:solidFill>
                  <a:schemeClr val="tx1"/>
                </a:solidFill>
              </a:rPr>
              <a:t>참 행복의 삶을</a:t>
            </a:r>
            <a:endParaRPr lang="en-US" altLang="ko-KR" sz="3200" dirty="0">
              <a:solidFill>
                <a:schemeClr val="tx1"/>
              </a:solidFill>
            </a:endParaRPr>
          </a:p>
        </p:txBody>
      </p:sp>
    </p:spTree>
    <p:extLst>
      <p:ext uri="{BB962C8B-B14F-4D97-AF65-F5344CB8AC3E}">
        <p14:creationId xmlns:p14="http://schemas.microsoft.com/office/powerpoint/2010/main" val="16841033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311700" y="744575"/>
            <a:ext cx="8520600" cy="1590300"/>
          </a:xfrm>
          <a:prstGeom prst="rect">
            <a:avLst/>
          </a:prstGeom>
        </p:spPr>
        <p:txBody>
          <a:bodyPr spcFirstLastPara="1" wrap="square" lIns="91425" tIns="91425" rIns="91425" bIns="91425" anchor="b" anchorCtr="0">
            <a:noAutofit/>
          </a:bodyPr>
          <a:lstStyle/>
          <a:p>
            <a:pPr>
              <a:spcBef>
                <a:spcPts val="2133"/>
              </a:spcBef>
              <a:buSzPts val="1100"/>
            </a:pPr>
            <a:r>
              <a:rPr lang="en-US" sz="3600" dirty="0"/>
              <a:t>I will put my faith in practice for Christ</a:t>
            </a:r>
            <a:br>
              <a:rPr lang="en-US" sz="3600" dirty="0"/>
            </a:br>
            <a:r>
              <a:rPr lang="en-US" sz="3600" dirty="0"/>
              <a:t>He’s prepared the masterpiece of my life </a:t>
            </a:r>
            <a:endParaRPr lang="en-US" sz="3600" dirty="0">
              <a:solidFill>
                <a:schemeClr val="tx1"/>
              </a:solidFill>
              <a:latin typeface="Calibri" panose="020F0502020204030204" pitchFamily="34" charset="0"/>
              <a:cs typeface="Calibri" panose="020F0502020204030204" pitchFamily="34" charset="0"/>
            </a:endParaRPr>
          </a:p>
        </p:txBody>
      </p:sp>
      <p:sp>
        <p:nvSpPr>
          <p:cNvPr id="67" name="Google Shape;67;p15"/>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marL="0" lvl="0" indent="0">
              <a:lnSpc>
                <a:spcPct val="115000"/>
              </a:lnSpc>
            </a:pPr>
            <a:r>
              <a:rPr lang="ko-KR" altLang="en-US" sz="3600" dirty="0">
                <a:solidFill>
                  <a:schemeClr val="tx1"/>
                </a:solidFill>
              </a:rPr>
              <a:t>하나님이 만드시는 실현</a:t>
            </a:r>
            <a:endParaRPr lang="en-US" altLang="ko-KR" sz="3600" dirty="0">
              <a:solidFill>
                <a:schemeClr val="tx1"/>
              </a:solidFill>
            </a:endParaRPr>
          </a:p>
          <a:p>
            <a:pPr marL="0" lvl="0" indent="0">
              <a:lnSpc>
                <a:spcPct val="115000"/>
              </a:lnSpc>
            </a:pPr>
            <a:r>
              <a:rPr lang="ko-KR" altLang="en-US" sz="3600" dirty="0">
                <a:solidFill>
                  <a:schemeClr val="tx1"/>
                </a:solidFill>
              </a:rPr>
              <a:t>하나님이 예비하신 작품</a:t>
            </a:r>
            <a:endParaRPr lang="ko-KR" altLang="en-US" sz="4000" dirty="0">
              <a:solidFill>
                <a:schemeClr val="tx1"/>
              </a:solidFill>
            </a:endParaRPr>
          </a:p>
        </p:txBody>
      </p:sp>
    </p:spTree>
    <p:extLst>
      <p:ext uri="{BB962C8B-B14F-4D97-AF65-F5344CB8AC3E}">
        <p14:creationId xmlns:p14="http://schemas.microsoft.com/office/powerpoint/2010/main" val="2490621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311700" y="744575"/>
            <a:ext cx="8520600" cy="1590300"/>
          </a:xfrm>
          <a:prstGeom prst="rect">
            <a:avLst/>
          </a:prstGeom>
        </p:spPr>
        <p:txBody>
          <a:bodyPr spcFirstLastPara="1" wrap="square" lIns="91425" tIns="91425" rIns="91425" bIns="91425" anchor="b" anchorCtr="0">
            <a:noAutofit/>
          </a:bodyPr>
          <a:lstStyle/>
          <a:p>
            <a:pPr eaLnBrk="0" hangingPunct="0">
              <a:defRPr/>
            </a:pPr>
            <a:r>
              <a:rPr lang="en-US" sz="3200" dirty="0"/>
              <a:t>Though I may fall, </a:t>
            </a:r>
            <a:br>
              <a:rPr lang="en-US" sz="3200" dirty="0"/>
            </a:br>
            <a:r>
              <a:rPr lang="en-US" sz="3200" dirty="0"/>
              <a:t>though I may stumble</a:t>
            </a:r>
            <a:endParaRPr lang="en-US" altLang="ko-KR" sz="3200" dirty="0">
              <a:latin typeface="+mn-ea"/>
            </a:endParaRPr>
          </a:p>
        </p:txBody>
      </p:sp>
      <p:sp>
        <p:nvSpPr>
          <p:cNvPr id="67" name="Google Shape;67;p15"/>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eaLnBrk="0" hangingPunct="0">
              <a:defRPr/>
            </a:pPr>
            <a:r>
              <a:rPr lang="ko-KR" altLang="en-US" sz="3200" dirty="0">
                <a:solidFill>
                  <a:schemeClr val="tx1"/>
                </a:solidFill>
                <a:latin typeface="+mn-ea"/>
              </a:rPr>
              <a:t>때론 넘어지며</a:t>
            </a:r>
            <a:endParaRPr lang="en-US" altLang="ko-KR" sz="3200" dirty="0">
              <a:solidFill>
                <a:schemeClr val="tx1"/>
              </a:solidFill>
              <a:latin typeface="+mn-ea"/>
            </a:endParaRPr>
          </a:p>
          <a:p>
            <a:pPr eaLnBrk="0" hangingPunct="0">
              <a:defRPr/>
            </a:pPr>
            <a:r>
              <a:rPr lang="ko-KR" altLang="en-US" sz="3200" dirty="0">
                <a:solidFill>
                  <a:schemeClr val="tx1"/>
                </a:solidFill>
                <a:latin typeface="+mn-ea"/>
              </a:rPr>
              <a:t>낙심하고</a:t>
            </a:r>
            <a:r>
              <a:rPr lang="en-US" altLang="ko-KR" sz="3200" dirty="0">
                <a:solidFill>
                  <a:schemeClr val="tx1"/>
                </a:solidFill>
                <a:latin typeface="+mn-ea"/>
              </a:rPr>
              <a:t>	</a:t>
            </a:r>
          </a:p>
        </p:txBody>
      </p:sp>
    </p:spTree>
    <p:extLst>
      <p:ext uri="{BB962C8B-B14F-4D97-AF65-F5344CB8AC3E}">
        <p14:creationId xmlns:p14="http://schemas.microsoft.com/office/powerpoint/2010/main" val="22827761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ctrTitle"/>
          </p:nvPr>
        </p:nvSpPr>
        <p:spPr>
          <a:xfrm>
            <a:off x="311700" y="744575"/>
            <a:ext cx="8520600" cy="1590300"/>
          </a:xfrm>
          <a:prstGeom prst="rect">
            <a:avLst/>
          </a:prstGeom>
        </p:spPr>
        <p:txBody>
          <a:bodyPr spcFirstLastPara="1" wrap="square" lIns="91425" tIns="91425" rIns="91425" bIns="91425" anchor="b" anchorCtr="0">
            <a:noAutofit/>
          </a:bodyPr>
          <a:lstStyle/>
          <a:p>
            <a:pPr>
              <a:buSzPts val="1100"/>
            </a:pPr>
            <a:r>
              <a:rPr lang="en-US" sz="3600" dirty="0"/>
              <a:t>Taking the road </a:t>
            </a:r>
            <a:br>
              <a:rPr lang="en-US" sz="3600" dirty="0"/>
            </a:br>
            <a:r>
              <a:rPr lang="en-US" sz="3600" dirty="0"/>
              <a:t>God is leading me on </a:t>
            </a:r>
            <a:endParaRPr lang="en-US" sz="3600" dirty="0">
              <a:solidFill>
                <a:schemeClr val="tx1"/>
              </a:solidFill>
              <a:latin typeface="Calibri" panose="020F0502020204030204" pitchFamily="34" charset="0"/>
              <a:cs typeface="Calibri" panose="020F0502020204030204" pitchFamily="34" charset="0"/>
            </a:endParaRPr>
          </a:p>
        </p:txBody>
      </p:sp>
      <p:sp>
        <p:nvSpPr>
          <p:cNvPr id="73" name="Google Shape;73;p16"/>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marL="0" indent="0">
              <a:buClr>
                <a:schemeClr val="dk1"/>
              </a:buClr>
              <a:buSzPts val="1100"/>
            </a:pPr>
            <a:r>
              <a:rPr lang="ko-KR" altLang="en-US" sz="3600" dirty="0">
                <a:solidFill>
                  <a:schemeClr val="tx1"/>
                </a:solidFill>
                <a:latin typeface="Calibri" panose="020F0502020204030204" pitchFamily="34" charset="0"/>
                <a:cs typeface="Calibri" panose="020F0502020204030204" pitchFamily="34" charset="0"/>
              </a:rPr>
              <a:t>하나님이 이끄시는 </a:t>
            </a:r>
            <a:endParaRPr lang="en-US" altLang="ko-KR" sz="3600" dirty="0">
              <a:solidFill>
                <a:schemeClr val="tx1"/>
              </a:solidFill>
              <a:latin typeface="Calibri" panose="020F0502020204030204" pitchFamily="34" charset="0"/>
              <a:cs typeface="Calibri" panose="020F0502020204030204" pitchFamily="34" charset="0"/>
            </a:endParaRPr>
          </a:p>
          <a:p>
            <a:pPr marL="0" indent="0">
              <a:buClr>
                <a:schemeClr val="dk1"/>
              </a:buClr>
              <a:buSzPts val="1100"/>
            </a:pPr>
            <a:r>
              <a:rPr lang="ko-KR" altLang="en-US" sz="3600" dirty="0">
                <a:solidFill>
                  <a:schemeClr val="tx1"/>
                </a:solidFill>
                <a:latin typeface="Calibri" panose="020F0502020204030204" pitchFamily="34" charset="0"/>
                <a:cs typeface="Calibri" panose="020F0502020204030204" pitchFamily="34" charset="0"/>
              </a:rPr>
              <a:t>그 길 속에서</a:t>
            </a:r>
          </a:p>
        </p:txBody>
      </p:sp>
    </p:spTree>
    <p:extLst>
      <p:ext uri="{BB962C8B-B14F-4D97-AF65-F5344CB8AC3E}">
        <p14:creationId xmlns:p14="http://schemas.microsoft.com/office/powerpoint/2010/main" val="4049849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ctrTitle"/>
          </p:nvPr>
        </p:nvSpPr>
        <p:spPr>
          <a:xfrm>
            <a:off x="311700" y="744575"/>
            <a:ext cx="8520600" cy="1590300"/>
          </a:xfrm>
          <a:prstGeom prst="rect">
            <a:avLst/>
          </a:prstGeom>
        </p:spPr>
        <p:txBody>
          <a:bodyPr spcFirstLastPara="1" wrap="square" lIns="91425" tIns="91425" rIns="91425" bIns="91425" anchor="b" anchorCtr="0">
            <a:noAutofit/>
          </a:bodyPr>
          <a:lstStyle/>
          <a:p>
            <a:pPr>
              <a:buSzPts val="1100"/>
            </a:pPr>
            <a:r>
              <a:rPr lang="en-US" sz="3600" dirty="0"/>
              <a:t>I’ll shine the light of Jesus Christ</a:t>
            </a:r>
            <a:br>
              <a:rPr lang="en-US" sz="3600" dirty="0"/>
            </a:br>
            <a:r>
              <a:rPr lang="en-US" sz="3600" dirty="0"/>
              <a:t>in this world</a:t>
            </a:r>
            <a:endParaRPr lang="en-US" sz="3600" dirty="0">
              <a:solidFill>
                <a:schemeClr val="tx1"/>
              </a:solidFill>
              <a:latin typeface="Calibri" panose="020F0502020204030204" pitchFamily="34" charset="0"/>
              <a:cs typeface="Calibri" panose="020F0502020204030204" pitchFamily="34" charset="0"/>
            </a:endParaRPr>
          </a:p>
        </p:txBody>
      </p:sp>
      <p:sp>
        <p:nvSpPr>
          <p:cNvPr id="73" name="Google Shape;73;p16"/>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marL="0" indent="0">
              <a:buClr>
                <a:schemeClr val="dk1"/>
              </a:buClr>
              <a:buSzPts val="1100"/>
            </a:pPr>
            <a:r>
              <a:rPr lang="ko-KR" altLang="en-US" sz="3600" dirty="0">
                <a:solidFill>
                  <a:schemeClr val="tx1"/>
                </a:solidFill>
                <a:latin typeface="Calibri" panose="020F0502020204030204" pitchFamily="34" charset="0"/>
                <a:cs typeface="Calibri" panose="020F0502020204030204" pitchFamily="34" charset="0"/>
              </a:rPr>
              <a:t>복음의 빛을 </a:t>
            </a:r>
            <a:r>
              <a:rPr lang="ko-KR" altLang="en-US" sz="3600" dirty="0" err="1">
                <a:solidFill>
                  <a:schemeClr val="tx1"/>
                </a:solidFill>
                <a:latin typeface="Calibri" panose="020F0502020204030204" pitchFamily="34" charset="0"/>
                <a:cs typeface="Calibri" panose="020F0502020204030204" pitchFamily="34" charset="0"/>
              </a:rPr>
              <a:t>비추리</a:t>
            </a:r>
            <a:endParaRPr lang="ko-KR" altLang="en-US" sz="3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57011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311700" y="744575"/>
            <a:ext cx="8520600" cy="1590300"/>
          </a:xfrm>
          <a:prstGeom prst="rect">
            <a:avLst/>
          </a:prstGeom>
        </p:spPr>
        <p:txBody>
          <a:bodyPr spcFirstLastPara="1" wrap="square" lIns="91425" tIns="91425" rIns="91425" bIns="91425" anchor="b" anchorCtr="0">
            <a:noAutofit/>
          </a:bodyPr>
          <a:lstStyle/>
          <a:p>
            <a:pPr>
              <a:spcBef>
                <a:spcPts val="2133"/>
              </a:spcBef>
              <a:buSzPts val="1100"/>
            </a:pPr>
            <a:r>
              <a:rPr lang="en-US" sz="3600" dirty="0"/>
              <a:t>God is with me, with us, we believe</a:t>
            </a:r>
            <a:endParaRPr lang="en-US" sz="3600" dirty="0">
              <a:solidFill>
                <a:schemeClr val="tx1"/>
              </a:solidFill>
              <a:latin typeface="Calibri" panose="020F0502020204030204" pitchFamily="34" charset="0"/>
              <a:cs typeface="Calibri" panose="020F0502020204030204" pitchFamily="34" charset="0"/>
            </a:endParaRPr>
          </a:p>
        </p:txBody>
      </p:sp>
      <p:sp>
        <p:nvSpPr>
          <p:cNvPr id="79" name="Google Shape;79;p17"/>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marL="0" indent="0">
              <a:buClr>
                <a:schemeClr val="dk1"/>
              </a:buClr>
              <a:buSzPts val="1100"/>
            </a:pPr>
            <a:r>
              <a:rPr lang="ko-KR" altLang="en-US" sz="3600" dirty="0">
                <a:solidFill>
                  <a:schemeClr val="tx1"/>
                </a:solidFill>
                <a:latin typeface="Calibri" panose="020F0502020204030204" pitchFamily="34" charset="0"/>
                <a:cs typeface="Calibri" panose="020F0502020204030204" pitchFamily="34" charset="0"/>
              </a:rPr>
              <a:t>나와 함께 우리와 함께</a:t>
            </a:r>
          </a:p>
        </p:txBody>
      </p:sp>
    </p:spTree>
    <p:extLst>
      <p:ext uri="{BB962C8B-B14F-4D97-AF65-F5344CB8AC3E}">
        <p14:creationId xmlns:p14="http://schemas.microsoft.com/office/powerpoint/2010/main" val="12906500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311700" y="744575"/>
            <a:ext cx="8520600" cy="1590300"/>
          </a:xfrm>
          <a:prstGeom prst="rect">
            <a:avLst/>
          </a:prstGeom>
        </p:spPr>
        <p:txBody>
          <a:bodyPr spcFirstLastPara="1" wrap="square" lIns="91425" tIns="91425" rIns="91425" bIns="91425" anchor="b" anchorCtr="0">
            <a:noAutofit/>
          </a:bodyPr>
          <a:lstStyle/>
          <a:p>
            <a:pPr>
              <a:spcBef>
                <a:spcPts val="2133"/>
              </a:spcBef>
              <a:buSzPts val="1100"/>
            </a:pPr>
            <a:r>
              <a:rPr lang="en-US" sz="3600" dirty="0"/>
              <a:t>Working for our good in unity</a:t>
            </a:r>
            <a:endParaRPr lang="en-US" sz="3600" dirty="0">
              <a:solidFill>
                <a:schemeClr val="tx1"/>
              </a:solidFill>
              <a:latin typeface="Calibri" panose="020F0502020204030204" pitchFamily="34" charset="0"/>
              <a:cs typeface="Calibri" panose="020F0502020204030204" pitchFamily="34" charset="0"/>
            </a:endParaRPr>
          </a:p>
        </p:txBody>
      </p:sp>
      <p:sp>
        <p:nvSpPr>
          <p:cNvPr id="79" name="Google Shape;79;p17"/>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marL="0" indent="0">
              <a:buClr>
                <a:schemeClr val="dk1"/>
              </a:buClr>
              <a:buSzPts val="1100"/>
            </a:pPr>
            <a:r>
              <a:rPr lang="ko-KR" altLang="en-US" sz="3600" dirty="0">
                <a:solidFill>
                  <a:schemeClr val="tx1"/>
                </a:solidFill>
                <a:latin typeface="Calibri" panose="020F0502020204030204" pitchFamily="34" charset="0"/>
                <a:cs typeface="Calibri" panose="020F0502020204030204" pitchFamily="34" charset="0"/>
              </a:rPr>
              <a:t>하나의 선을 </a:t>
            </a:r>
            <a:r>
              <a:rPr lang="ko-KR" altLang="en-US" sz="3600">
                <a:solidFill>
                  <a:schemeClr val="tx1"/>
                </a:solidFill>
                <a:latin typeface="Calibri" panose="020F0502020204030204" pitchFamily="34" charset="0"/>
                <a:cs typeface="Calibri" panose="020F0502020204030204" pitchFamily="34" charset="0"/>
              </a:rPr>
              <a:t>이루시리</a:t>
            </a:r>
            <a:endParaRPr lang="ko-KR" altLang="en-US" sz="3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40386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9C4E7-D4CE-8C4D-86B7-49A3EB6D3B86}"/>
              </a:ext>
            </a:extLst>
          </p:cNvPr>
          <p:cNvSpPr>
            <a:spLocks noGrp="1"/>
          </p:cNvSpPr>
          <p:nvPr>
            <p:ph type="ctrTitle"/>
          </p:nvPr>
        </p:nvSpPr>
        <p:spPr/>
        <p:txBody>
          <a:bodyPr>
            <a:normAutofit/>
          </a:bodyPr>
          <a:lstStyle/>
          <a:p>
            <a:r>
              <a:rPr lang="ko-KR" altLang="en-US" sz="3000" dirty="0">
                <a:latin typeface="Calibri" panose="020F0502020204030204" pitchFamily="34" charset="0"/>
                <a:cs typeface="Calibri" panose="020F0502020204030204" pitchFamily="34" charset="0"/>
              </a:rPr>
              <a:t>복의 근원</a:t>
            </a:r>
            <a:br>
              <a:rPr lang="en-US" altLang="ko-KR" sz="3000" dirty="0">
                <a:latin typeface="Calibri" panose="020F0502020204030204" pitchFamily="34" charset="0"/>
                <a:cs typeface="Calibri" panose="020F0502020204030204" pitchFamily="34" charset="0"/>
              </a:rPr>
            </a:br>
            <a:r>
              <a:rPr lang="en-US" altLang="ko-KR" sz="3000" dirty="0">
                <a:latin typeface="Calibri" panose="020F0502020204030204" pitchFamily="34" charset="0"/>
                <a:cs typeface="Calibri" panose="020F0502020204030204" pitchFamily="34" charset="0"/>
              </a:rPr>
              <a:t>Source of Blessing</a:t>
            </a:r>
            <a:endParaRPr lang="en-US" sz="30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31909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title"/>
          </p:nvPr>
        </p:nvSpPr>
        <p:spPr>
          <a:xfrm>
            <a:off x="0" y="0"/>
            <a:ext cx="9144000" cy="5143500"/>
          </a:xfrm>
          <a:prstGeom prst="rect">
            <a:avLst/>
          </a:prstGeom>
          <a:noFill/>
          <a:ln>
            <a:noFill/>
          </a:ln>
        </p:spPr>
        <p:txBody>
          <a:bodyPr spcFirstLastPara="1" vert="horz" wrap="square" lIns="68575" tIns="34275" rIns="68575" bIns="34275" rtlCol="0" anchor="ctr" anchorCtr="0">
            <a:noAutofit/>
          </a:bodyPr>
          <a:lstStyle/>
          <a:p>
            <a:pPr algn="ctr">
              <a:buSzPts val="3300"/>
            </a:pPr>
            <a:endParaRPr sz="3000" dirty="0">
              <a:solidFill>
                <a:schemeClr val="tx1"/>
              </a:solidFill>
              <a:latin typeface="Calibri" panose="020F0502020204030204" pitchFamily="34" charset="0"/>
              <a:cs typeface="Calibri" panose="020F0502020204030204" pitchFamily="34" charset="0"/>
            </a:endParaRPr>
          </a:p>
          <a:p>
            <a:pPr algn="ctr">
              <a:buSzPts val="3300"/>
            </a:pPr>
            <a:r>
              <a:rPr lang="en-US" altLang="ko-KR" sz="3000" dirty="0">
                <a:latin typeface="+mn-lt"/>
              </a:rPr>
              <a:t>1.</a:t>
            </a:r>
            <a:r>
              <a:rPr lang="ko-KR" altLang="en-US" sz="3000" dirty="0">
                <a:latin typeface="+mn-lt"/>
              </a:rPr>
              <a:t> </a:t>
            </a:r>
            <a:r>
              <a:rPr lang="en-US" sz="3000" dirty="0">
                <a:latin typeface="+mn-lt"/>
              </a:rPr>
              <a:t>How can I begin to fully express </a:t>
            </a:r>
            <a:br>
              <a:rPr lang="en-US" sz="3000" dirty="0">
                <a:latin typeface="+mn-lt"/>
              </a:rPr>
            </a:br>
            <a:r>
              <a:rPr lang="en-US" sz="3000" dirty="0">
                <a:latin typeface="+mn-lt"/>
              </a:rPr>
              <a:t>How I feel, precious child of God</a:t>
            </a:r>
            <a:br>
              <a:rPr lang="en-US" sz="3000" dirty="0"/>
            </a:br>
            <a:endParaRPr sz="3000" dirty="0">
              <a:solidFill>
                <a:schemeClr val="tx1"/>
              </a:solidFill>
              <a:latin typeface="Calibri" panose="020F0502020204030204" pitchFamily="34" charset="0"/>
              <a:cs typeface="Calibri" panose="020F0502020204030204" pitchFamily="34" charset="0"/>
            </a:endParaRPr>
          </a:p>
          <a:p>
            <a:pPr algn="ctr">
              <a:buSzPts val="3300"/>
            </a:pPr>
            <a:r>
              <a:rPr lang="en-US" altLang="ko-KR" sz="3000" dirty="0">
                <a:solidFill>
                  <a:schemeClr val="tx1"/>
                </a:solidFill>
                <a:latin typeface="Calibri" panose="020F0502020204030204" pitchFamily="34" charset="0"/>
                <a:cs typeface="Calibri" panose="020F0502020204030204" pitchFamily="34" charset="0"/>
              </a:rPr>
              <a:t>1.</a:t>
            </a:r>
            <a:r>
              <a:rPr lang="ko-KR" altLang="en-US" sz="3000" dirty="0">
                <a:solidFill>
                  <a:schemeClr val="tx1"/>
                </a:solidFill>
                <a:latin typeface="Calibri" panose="020F0502020204030204" pitchFamily="34" charset="0"/>
                <a:cs typeface="Calibri" panose="020F0502020204030204" pitchFamily="34" charset="0"/>
              </a:rPr>
              <a:t> </a:t>
            </a:r>
            <a:r>
              <a:rPr lang="ko-KR" altLang="en-US" sz="3000" dirty="0" err="1">
                <a:solidFill>
                  <a:schemeClr val="tx1"/>
                </a:solidFill>
                <a:latin typeface="Calibri" panose="020F0502020204030204" pitchFamily="34" charset="0"/>
                <a:cs typeface="Calibri" panose="020F0502020204030204" pitchFamily="34" charset="0"/>
              </a:rPr>
              <a:t>감당할수</a:t>
            </a:r>
            <a:r>
              <a:rPr lang="ko-KR" altLang="en-US" sz="3000" dirty="0">
                <a:solidFill>
                  <a:schemeClr val="tx1"/>
                </a:solidFill>
                <a:latin typeface="Calibri" panose="020F0502020204030204" pitchFamily="34" charset="0"/>
                <a:cs typeface="Calibri" panose="020F0502020204030204" pitchFamily="34" charset="0"/>
              </a:rPr>
              <a:t> 없는 감동으로</a:t>
            </a:r>
            <a:br>
              <a:rPr lang="en-US" altLang="ko-KR" sz="3000" dirty="0">
                <a:solidFill>
                  <a:schemeClr val="tx1"/>
                </a:solidFill>
                <a:latin typeface="Calibri" panose="020F0502020204030204" pitchFamily="34" charset="0"/>
                <a:cs typeface="Calibri" panose="020F0502020204030204" pitchFamily="34" charset="0"/>
              </a:rPr>
            </a:br>
            <a:r>
              <a:rPr lang="ko-KR" altLang="en-US" sz="3000" dirty="0">
                <a:solidFill>
                  <a:schemeClr val="tx1"/>
                </a:solidFill>
                <a:latin typeface="Calibri" panose="020F0502020204030204" pitchFamily="34" charset="0"/>
                <a:cs typeface="Calibri" panose="020F0502020204030204" pitchFamily="34" charset="0"/>
              </a:rPr>
              <a:t>찾아온 주의 </a:t>
            </a:r>
            <a:r>
              <a:rPr lang="ko-KR" altLang="en-US" sz="3000" dirty="0" err="1">
                <a:solidFill>
                  <a:schemeClr val="tx1"/>
                </a:solidFill>
                <a:latin typeface="Calibri" panose="020F0502020204030204" pitchFamily="34" charset="0"/>
                <a:cs typeface="Calibri" panose="020F0502020204030204" pitchFamily="34" charset="0"/>
              </a:rPr>
              <a:t>자녀여</a:t>
            </a:r>
            <a:endParaRPr sz="3000" dirty="0">
              <a:solidFill>
                <a:schemeClr val="tx1"/>
              </a:solidFill>
              <a:latin typeface="Calibri" panose="020F0502020204030204" pitchFamily="34" charset="0"/>
              <a:cs typeface="Calibri" panose="020F0502020204030204" pitchFamily="34" charset="0"/>
            </a:endParaRPr>
          </a:p>
          <a:p>
            <a:pPr algn="ctr">
              <a:buSzPts val="3300"/>
            </a:pPr>
            <a:endParaRPr sz="3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29649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3"/>
          <p:cNvSpPr txBox="1">
            <a:spLocks noGrp="1"/>
          </p:cNvSpPr>
          <p:nvPr>
            <p:ph type="title"/>
          </p:nvPr>
        </p:nvSpPr>
        <p:spPr>
          <a:xfrm>
            <a:off x="0" y="0"/>
            <a:ext cx="9144000" cy="5143500"/>
          </a:xfrm>
          <a:prstGeom prst="rect">
            <a:avLst/>
          </a:prstGeom>
          <a:noFill/>
          <a:ln>
            <a:noFill/>
          </a:ln>
        </p:spPr>
        <p:txBody>
          <a:bodyPr spcFirstLastPara="1" vert="horz" wrap="square" lIns="68575" tIns="34275" rIns="68575" bIns="34275" rtlCol="0" anchor="ctr" anchorCtr="0">
            <a:noAutofit/>
          </a:bodyPr>
          <a:lstStyle/>
          <a:p>
            <a:pPr algn="ctr">
              <a:buSzPts val="3300"/>
            </a:pPr>
            <a:endParaRPr sz="3000" dirty="0">
              <a:solidFill>
                <a:schemeClr val="tx1"/>
              </a:solidFill>
              <a:latin typeface="Calibri" panose="020F0502020204030204" pitchFamily="34" charset="0"/>
              <a:cs typeface="Calibri" panose="020F0502020204030204" pitchFamily="34" charset="0"/>
            </a:endParaRPr>
          </a:p>
          <a:p>
            <a:pPr algn="ctr">
              <a:buSzPts val="3300"/>
            </a:pPr>
            <a:r>
              <a:rPr lang="en-US" sz="3000" dirty="0">
                <a:latin typeface="+mn-lt"/>
              </a:rPr>
              <a:t>Simply thankful God has called you His very own </a:t>
            </a:r>
            <a:br>
              <a:rPr lang="en-US" sz="3000" dirty="0">
                <a:latin typeface="+mn-lt"/>
              </a:rPr>
            </a:br>
            <a:r>
              <a:rPr lang="en-US" sz="3000" dirty="0">
                <a:latin typeface="+mn-lt"/>
              </a:rPr>
              <a:t>Precious Remnant of God</a:t>
            </a:r>
            <a:br>
              <a:rPr lang="en-US" sz="3000" dirty="0"/>
            </a:br>
            <a:endParaRPr sz="3000" dirty="0">
              <a:solidFill>
                <a:schemeClr val="tx1"/>
              </a:solidFill>
              <a:latin typeface="Calibri" panose="020F0502020204030204" pitchFamily="34" charset="0"/>
              <a:cs typeface="Calibri" panose="020F0502020204030204" pitchFamily="34" charset="0"/>
            </a:endParaRPr>
          </a:p>
          <a:p>
            <a:pPr algn="ctr">
              <a:buSzPts val="3300"/>
            </a:pPr>
            <a:r>
              <a:rPr lang="ko-KR" altLang="en-US" sz="3000" dirty="0">
                <a:latin typeface="Calibri" panose="020F0502020204030204" pitchFamily="34" charset="0"/>
                <a:cs typeface="Calibri" panose="020F0502020204030204" pitchFamily="34" charset="0"/>
              </a:rPr>
              <a:t>너를 </a:t>
            </a:r>
            <a:r>
              <a:rPr lang="ko-KR" altLang="en-US" sz="3000" dirty="0" err="1">
                <a:latin typeface="Calibri" panose="020F0502020204030204" pitchFamily="34" charset="0"/>
                <a:cs typeface="Calibri" panose="020F0502020204030204" pitchFamily="34" charset="0"/>
              </a:rPr>
              <a:t>렘넌트라</a:t>
            </a:r>
            <a:r>
              <a:rPr lang="ko-KR" altLang="en-US" sz="3000" dirty="0">
                <a:latin typeface="Calibri" panose="020F0502020204030204" pitchFamily="34" charset="0"/>
                <a:cs typeface="Calibri" panose="020F0502020204030204" pitchFamily="34" charset="0"/>
              </a:rPr>
              <a:t> 부를 수 있음이 </a:t>
            </a:r>
            <a:br>
              <a:rPr lang="en-US" altLang="ko-KR" sz="3000" dirty="0">
                <a:latin typeface="Calibri" panose="020F0502020204030204" pitchFamily="34" charset="0"/>
                <a:cs typeface="Calibri" panose="020F0502020204030204" pitchFamily="34" charset="0"/>
              </a:rPr>
            </a:br>
            <a:r>
              <a:rPr lang="ko-KR" altLang="en-US" sz="3000" dirty="0">
                <a:latin typeface="Calibri" panose="020F0502020204030204" pitchFamily="34" charset="0"/>
                <a:cs typeface="Calibri" panose="020F0502020204030204" pitchFamily="34" charset="0"/>
              </a:rPr>
              <a:t>감사할 뿐이야</a:t>
            </a:r>
            <a:br>
              <a:rPr lang="en" sz="3000" dirty="0">
                <a:solidFill>
                  <a:schemeClr val="tx1"/>
                </a:solidFill>
                <a:latin typeface="Calibri" panose="020F0502020204030204" pitchFamily="34" charset="0"/>
                <a:cs typeface="Calibri" panose="020F0502020204030204" pitchFamily="34" charset="0"/>
              </a:rPr>
            </a:br>
            <a:endParaRPr sz="3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88828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4"/>
          <p:cNvSpPr txBox="1">
            <a:spLocks noGrp="1"/>
          </p:cNvSpPr>
          <p:nvPr>
            <p:ph type="title"/>
          </p:nvPr>
        </p:nvSpPr>
        <p:spPr>
          <a:xfrm>
            <a:off x="0" y="0"/>
            <a:ext cx="9144000" cy="5143500"/>
          </a:xfrm>
          <a:prstGeom prst="rect">
            <a:avLst/>
          </a:prstGeom>
          <a:noFill/>
          <a:ln>
            <a:noFill/>
          </a:ln>
        </p:spPr>
        <p:txBody>
          <a:bodyPr spcFirstLastPara="1" vert="horz" wrap="square" lIns="68575" tIns="34275" rIns="68575" bIns="34275" rtlCol="0" anchor="ctr" anchorCtr="0">
            <a:noAutofit/>
          </a:bodyPr>
          <a:lstStyle/>
          <a:p>
            <a:pPr algn="ctr">
              <a:buSzPts val="3300"/>
            </a:pPr>
            <a:endParaRPr sz="3000" dirty="0">
              <a:solidFill>
                <a:schemeClr val="tx1"/>
              </a:solidFill>
              <a:latin typeface="Calibri" panose="020F0502020204030204" pitchFamily="34" charset="0"/>
              <a:cs typeface="Calibri" panose="020F0502020204030204" pitchFamily="34" charset="0"/>
            </a:endParaRPr>
          </a:p>
          <a:p>
            <a:pPr algn="ctr">
              <a:buSzPts val="3300"/>
            </a:pPr>
            <a:r>
              <a:rPr lang="en-US" sz="3000" dirty="0">
                <a:latin typeface="+mn-lt"/>
              </a:rPr>
              <a:t>Though this world seems so big and harsh </a:t>
            </a:r>
            <a:br>
              <a:rPr lang="en-US" sz="3000" dirty="0">
                <a:latin typeface="+mn-lt"/>
              </a:rPr>
            </a:br>
            <a:r>
              <a:rPr lang="en-US" sz="3000" dirty="0">
                <a:latin typeface="+mn-lt"/>
              </a:rPr>
              <a:t>from where you are</a:t>
            </a:r>
            <a:br>
              <a:rPr lang="en-US" sz="3000" dirty="0">
                <a:latin typeface="+mn-lt"/>
              </a:rPr>
            </a:br>
            <a:r>
              <a:rPr lang="en-US" sz="3000" dirty="0">
                <a:latin typeface="+mn-lt"/>
              </a:rPr>
              <a:t>Keep in mind that our God is greater far</a:t>
            </a:r>
            <a:br>
              <a:rPr lang="en-US" sz="3000" dirty="0">
                <a:latin typeface="+mn-lt"/>
              </a:rPr>
            </a:br>
            <a:endParaRPr sz="3000" dirty="0">
              <a:solidFill>
                <a:schemeClr val="tx1"/>
              </a:solidFill>
              <a:latin typeface="+mn-lt"/>
              <a:cs typeface="Calibri" panose="020F0502020204030204" pitchFamily="34" charset="0"/>
            </a:endParaRPr>
          </a:p>
          <a:p>
            <a:pPr algn="ctr">
              <a:buSzPts val="3300"/>
            </a:pPr>
            <a:r>
              <a:rPr lang="ko-KR" altLang="en-US" dirty="0"/>
              <a:t>험하고 큰 세상처럼 보이지만 </a:t>
            </a:r>
            <a:br>
              <a:rPr lang="en-US" altLang="ko-KR" dirty="0"/>
            </a:br>
            <a:r>
              <a:rPr lang="ko-KR" altLang="en-US" dirty="0"/>
              <a:t>그보다 더 큰 하나님께서 </a:t>
            </a:r>
            <a:br>
              <a:rPr lang="ko-KR" altLang="en-US" sz="3000" dirty="0"/>
            </a:br>
            <a:endParaRPr sz="3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31935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5"/>
          <p:cNvSpPr txBox="1">
            <a:spLocks noGrp="1"/>
          </p:cNvSpPr>
          <p:nvPr>
            <p:ph type="title"/>
          </p:nvPr>
        </p:nvSpPr>
        <p:spPr>
          <a:xfrm>
            <a:off x="0" y="0"/>
            <a:ext cx="9144000" cy="5143500"/>
          </a:xfrm>
          <a:prstGeom prst="rect">
            <a:avLst/>
          </a:prstGeom>
          <a:noFill/>
          <a:ln>
            <a:noFill/>
          </a:ln>
        </p:spPr>
        <p:txBody>
          <a:bodyPr spcFirstLastPara="1" vert="horz" wrap="square" lIns="68575" tIns="34275" rIns="68575" bIns="34275" rtlCol="0" anchor="ctr" anchorCtr="0">
            <a:noAutofit/>
          </a:bodyPr>
          <a:lstStyle/>
          <a:p>
            <a:pPr algn="ctr">
              <a:buSzPts val="3300"/>
            </a:pPr>
            <a:br>
              <a:rPr lang="en-US" sz="3000" dirty="0">
                <a:latin typeface="+mn-lt"/>
              </a:rPr>
            </a:br>
            <a:r>
              <a:rPr lang="en-US" sz="3000" dirty="0">
                <a:latin typeface="+mn-lt"/>
              </a:rPr>
              <a:t>He has summoned you He’s called you by name</a:t>
            </a:r>
            <a:br>
              <a:rPr lang="en-US" sz="3000" dirty="0">
                <a:latin typeface="+mn-lt"/>
              </a:rPr>
            </a:br>
            <a:r>
              <a:rPr lang="en-US" sz="3000" dirty="0">
                <a:latin typeface="+mn-lt"/>
              </a:rPr>
              <a:t>Gives you strength to face each new day </a:t>
            </a:r>
            <a:br>
              <a:rPr lang="en-US" sz="3000" dirty="0">
                <a:latin typeface="+mn-lt"/>
              </a:rPr>
            </a:br>
            <a:r>
              <a:rPr lang="en-US" sz="3000" dirty="0">
                <a:latin typeface="+mn-lt"/>
              </a:rPr>
              <a:t>He is with you now and always</a:t>
            </a:r>
            <a:br>
              <a:rPr lang="en-US" sz="3000" dirty="0"/>
            </a:br>
            <a:endParaRPr sz="3000" dirty="0">
              <a:solidFill>
                <a:schemeClr val="tx1"/>
              </a:solidFill>
              <a:latin typeface="Calibri" panose="020F0502020204030204" pitchFamily="34" charset="0"/>
              <a:cs typeface="Calibri" panose="020F0502020204030204" pitchFamily="34" charset="0"/>
            </a:endParaRPr>
          </a:p>
          <a:p>
            <a:pPr algn="ctr">
              <a:buSzPts val="3300"/>
            </a:pPr>
            <a:r>
              <a:rPr lang="ko-KR" altLang="en-US" sz="3000" dirty="0"/>
              <a:t>너를 지명하여 부르시고 </a:t>
            </a:r>
            <a:br>
              <a:rPr lang="en-US" altLang="ko-KR" sz="3000" dirty="0"/>
            </a:br>
            <a:r>
              <a:rPr lang="ko-KR" altLang="en-US" sz="3000" dirty="0"/>
              <a:t>세상 살릴 능력으로 지금 너와 </a:t>
            </a:r>
            <a:r>
              <a:rPr lang="ko-KR" altLang="en-US" sz="3000" dirty="0" err="1"/>
              <a:t>함께하셔</a:t>
            </a:r>
            <a:br>
              <a:rPr lang="en" sz="3000" dirty="0">
                <a:solidFill>
                  <a:schemeClr val="tx1"/>
                </a:solidFill>
                <a:latin typeface="Calibri" panose="020F0502020204030204" pitchFamily="34" charset="0"/>
                <a:cs typeface="Calibri" panose="020F0502020204030204" pitchFamily="34" charset="0"/>
              </a:rPr>
            </a:br>
            <a:endParaRPr sz="3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66632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6"/>
          <p:cNvSpPr txBox="1">
            <a:spLocks noGrp="1"/>
          </p:cNvSpPr>
          <p:nvPr>
            <p:ph type="title"/>
          </p:nvPr>
        </p:nvSpPr>
        <p:spPr>
          <a:xfrm>
            <a:off x="0" y="0"/>
            <a:ext cx="9144000" cy="5143500"/>
          </a:xfrm>
          <a:prstGeom prst="rect">
            <a:avLst/>
          </a:prstGeom>
          <a:noFill/>
          <a:ln>
            <a:noFill/>
          </a:ln>
        </p:spPr>
        <p:txBody>
          <a:bodyPr spcFirstLastPara="1" vert="horz" wrap="square" lIns="68575" tIns="34275" rIns="68575" bIns="34275" rtlCol="0" anchor="ctr" anchorCtr="0">
            <a:noAutofit/>
          </a:bodyPr>
          <a:lstStyle/>
          <a:p>
            <a:pPr algn="ctr">
              <a:buSzPts val="3300"/>
            </a:pPr>
            <a:br>
              <a:rPr lang="en-US" sz="3000" dirty="0">
                <a:solidFill>
                  <a:schemeClr val="tx1"/>
                </a:solidFill>
                <a:latin typeface="Calibri" panose="020F0502020204030204" pitchFamily="34" charset="0"/>
                <a:cs typeface="Calibri" panose="020F0502020204030204" pitchFamily="34" charset="0"/>
              </a:rPr>
            </a:br>
            <a:endParaRPr sz="3000" dirty="0">
              <a:solidFill>
                <a:schemeClr val="tx1"/>
              </a:solidFill>
              <a:latin typeface="Calibri" panose="020F0502020204030204" pitchFamily="34" charset="0"/>
              <a:cs typeface="Calibri" panose="020F0502020204030204" pitchFamily="34" charset="0"/>
            </a:endParaRPr>
          </a:p>
          <a:p>
            <a:pPr algn="ctr">
              <a:buSzPts val="3300"/>
            </a:pPr>
            <a:r>
              <a:rPr lang="en-US" sz="3000" dirty="0">
                <a:latin typeface="+mn-lt"/>
              </a:rPr>
              <a:t>God has called you His witness, evangelist of Christ </a:t>
            </a:r>
            <a:br>
              <a:rPr lang="en-US" sz="3000" dirty="0">
                <a:latin typeface="+mn-lt"/>
              </a:rPr>
            </a:br>
            <a:r>
              <a:rPr lang="en-US" sz="3000" dirty="0">
                <a:latin typeface="+mn-lt"/>
              </a:rPr>
              <a:t>Testify the name of Jesus in the world of greed and strife</a:t>
            </a:r>
            <a:br>
              <a:rPr lang="en-US" sz="3000" dirty="0">
                <a:latin typeface="+mn-lt"/>
              </a:rPr>
            </a:br>
            <a:endParaRPr sz="3000" dirty="0">
              <a:solidFill>
                <a:schemeClr val="tx1"/>
              </a:solidFill>
              <a:latin typeface="+mn-lt"/>
              <a:cs typeface="Calibri" panose="020F0502020204030204" pitchFamily="34" charset="0"/>
            </a:endParaRPr>
          </a:p>
          <a:p>
            <a:pPr algn="ctr">
              <a:buSzPts val="3300"/>
            </a:pPr>
            <a:r>
              <a:rPr lang="ko-KR" altLang="en-US" dirty="0"/>
              <a:t>온갖 거짓과 탐욕으로 물든 현장에 증인으로 전도자로 </a:t>
            </a:r>
            <a:r>
              <a:rPr lang="ko-KR" altLang="en-US" dirty="0" err="1"/>
              <a:t>세워주실</a:t>
            </a:r>
            <a:r>
              <a:rPr lang="ko-KR" altLang="en-US" dirty="0"/>
              <a:t> 그 이름</a:t>
            </a:r>
            <a:br>
              <a:rPr lang="ko-KR" altLang="en-US" sz="3000" dirty="0"/>
            </a:br>
            <a:br>
              <a:rPr lang="en" sz="3000" dirty="0">
                <a:solidFill>
                  <a:schemeClr val="tx1"/>
                </a:solidFill>
                <a:latin typeface="Calibri" panose="020F0502020204030204" pitchFamily="34" charset="0"/>
                <a:cs typeface="Calibri" panose="020F0502020204030204" pitchFamily="34" charset="0"/>
              </a:rPr>
            </a:br>
            <a:br>
              <a:rPr lang="en" sz="3000" dirty="0">
                <a:solidFill>
                  <a:schemeClr val="tx1"/>
                </a:solidFill>
                <a:latin typeface="Calibri" panose="020F0502020204030204" pitchFamily="34" charset="0"/>
                <a:cs typeface="Calibri" panose="020F0502020204030204" pitchFamily="34" charset="0"/>
              </a:rPr>
            </a:br>
            <a:endParaRPr sz="3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5556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311700" y="744575"/>
            <a:ext cx="8520600" cy="1590300"/>
          </a:xfrm>
          <a:prstGeom prst="rect">
            <a:avLst/>
          </a:prstGeom>
        </p:spPr>
        <p:txBody>
          <a:bodyPr spcFirstLastPara="1" wrap="square" lIns="91425" tIns="91425" rIns="91425" bIns="91425" anchor="b" anchorCtr="0">
            <a:noAutofit/>
          </a:bodyPr>
          <a:lstStyle/>
          <a:p>
            <a:pPr eaLnBrk="0" hangingPunct="0">
              <a:defRPr/>
            </a:pPr>
            <a:br>
              <a:rPr lang="en-US" sz="3200" dirty="0"/>
            </a:br>
            <a:r>
              <a:rPr lang="en-US" sz="3200" dirty="0"/>
              <a:t>Though trials and tribulations </a:t>
            </a:r>
            <a:br>
              <a:rPr lang="en-US" sz="3200" dirty="0"/>
            </a:br>
            <a:r>
              <a:rPr lang="en-US" sz="3200" dirty="0"/>
              <a:t>come my way</a:t>
            </a:r>
            <a:endParaRPr lang="en-US" altLang="ko-KR" sz="3200" dirty="0">
              <a:latin typeface="+mn-ea"/>
            </a:endParaRPr>
          </a:p>
        </p:txBody>
      </p:sp>
      <p:sp>
        <p:nvSpPr>
          <p:cNvPr id="67" name="Google Shape;67;p15"/>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eaLnBrk="0" hangingPunct="0">
              <a:defRPr/>
            </a:pPr>
            <a:r>
              <a:rPr lang="ko-KR" altLang="en-US" sz="3200" dirty="0">
                <a:solidFill>
                  <a:schemeClr val="tx1"/>
                </a:solidFill>
                <a:latin typeface="+mn-ea"/>
              </a:rPr>
              <a:t>어려움과</a:t>
            </a:r>
            <a:endParaRPr lang="en-US" altLang="ko-KR" sz="3200" dirty="0">
              <a:solidFill>
                <a:schemeClr val="tx1"/>
              </a:solidFill>
              <a:latin typeface="+mn-ea"/>
            </a:endParaRPr>
          </a:p>
          <a:p>
            <a:pPr eaLnBrk="0" hangingPunct="0">
              <a:defRPr/>
            </a:pPr>
            <a:r>
              <a:rPr lang="ko-KR" altLang="en-US" sz="3200" dirty="0">
                <a:solidFill>
                  <a:schemeClr val="tx1"/>
                </a:solidFill>
                <a:latin typeface="+mn-ea"/>
              </a:rPr>
              <a:t>갈등 있더라도</a:t>
            </a:r>
            <a:endParaRPr lang="en-US" altLang="ko-KR" sz="3200" dirty="0">
              <a:solidFill>
                <a:schemeClr val="tx1"/>
              </a:solidFill>
              <a:latin typeface="+mn-ea"/>
            </a:endParaRPr>
          </a:p>
        </p:txBody>
      </p:sp>
    </p:spTree>
    <p:extLst>
      <p:ext uri="{BB962C8B-B14F-4D97-AF65-F5344CB8AC3E}">
        <p14:creationId xmlns:p14="http://schemas.microsoft.com/office/powerpoint/2010/main" val="12460040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7"/>
          <p:cNvSpPr txBox="1">
            <a:spLocks noGrp="1"/>
          </p:cNvSpPr>
          <p:nvPr>
            <p:ph type="title"/>
          </p:nvPr>
        </p:nvSpPr>
        <p:spPr>
          <a:xfrm>
            <a:off x="0" y="0"/>
            <a:ext cx="9144000" cy="5143500"/>
          </a:xfrm>
          <a:prstGeom prst="rect">
            <a:avLst/>
          </a:prstGeom>
          <a:noFill/>
          <a:ln>
            <a:noFill/>
          </a:ln>
        </p:spPr>
        <p:txBody>
          <a:bodyPr spcFirstLastPara="1" vert="horz" wrap="square" lIns="68575" tIns="34275" rIns="68575" bIns="34275" rtlCol="0" anchor="ctr" anchorCtr="0">
            <a:noAutofit/>
          </a:bodyPr>
          <a:lstStyle/>
          <a:p>
            <a:pPr algn="ctr">
              <a:buSzPts val="3300"/>
            </a:pPr>
            <a:r>
              <a:rPr lang="en-US" sz="3000" dirty="0">
                <a:latin typeface="+mn-lt"/>
              </a:rPr>
              <a:t>And with each breath you take, every beat of your heart</a:t>
            </a:r>
            <a:br>
              <a:rPr lang="en-US" sz="3000" dirty="0">
                <a:latin typeface="+mn-lt"/>
              </a:rPr>
            </a:br>
            <a:r>
              <a:rPr lang="en-US" sz="3000" dirty="0">
                <a:latin typeface="+mn-lt"/>
              </a:rPr>
              <a:t>May you glorify His name </a:t>
            </a:r>
            <a:br>
              <a:rPr lang="en-US" sz="3000" dirty="0"/>
            </a:br>
            <a:endParaRPr sz="3000" dirty="0">
              <a:solidFill>
                <a:schemeClr val="tx1"/>
              </a:solidFill>
              <a:latin typeface="Calibri" panose="020F0502020204030204" pitchFamily="34" charset="0"/>
              <a:cs typeface="Calibri" panose="020F0502020204030204" pitchFamily="34" charset="0"/>
            </a:endParaRPr>
          </a:p>
          <a:p>
            <a:pPr algn="ctr">
              <a:buSzPts val="3300"/>
            </a:pPr>
            <a:r>
              <a:rPr lang="ko-KR" altLang="en-US" sz="3000" dirty="0"/>
              <a:t>너의 그 뛰기 시작한 심장박동이 </a:t>
            </a:r>
            <a:br>
              <a:rPr lang="en-US" altLang="ko-KR" sz="3000" dirty="0"/>
            </a:br>
            <a:r>
              <a:rPr lang="ko-KR" altLang="en-US" sz="3000" dirty="0"/>
              <a:t>오직 하나님께만</a:t>
            </a:r>
            <a:br>
              <a:rPr lang="en" sz="3000" dirty="0">
                <a:solidFill>
                  <a:schemeClr val="tx1"/>
                </a:solidFill>
                <a:latin typeface="Calibri" panose="020F0502020204030204" pitchFamily="34" charset="0"/>
                <a:cs typeface="Calibri" panose="020F0502020204030204" pitchFamily="34" charset="0"/>
              </a:rPr>
            </a:br>
            <a:endParaRPr sz="3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04852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8"/>
          <p:cNvSpPr txBox="1">
            <a:spLocks noGrp="1"/>
          </p:cNvSpPr>
          <p:nvPr>
            <p:ph type="title"/>
          </p:nvPr>
        </p:nvSpPr>
        <p:spPr>
          <a:xfrm>
            <a:off x="0" y="0"/>
            <a:ext cx="9144000" cy="5143500"/>
          </a:xfrm>
          <a:prstGeom prst="rect">
            <a:avLst/>
          </a:prstGeom>
          <a:noFill/>
          <a:ln>
            <a:noFill/>
          </a:ln>
        </p:spPr>
        <p:txBody>
          <a:bodyPr spcFirstLastPara="1" vert="horz" wrap="square" lIns="68575" tIns="34275" rIns="68575" bIns="34275" rtlCol="0" anchor="ctr" anchorCtr="0">
            <a:noAutofit/>
          </a:bodyPr>
          <a:lstStyle/>
          <a:p>
            <a:pPr algn="ctr">
              <a:buSzPts val="3300"/>
            </a:pPr>
            <a:endParaRPr sz="3000" dirty="0">
              <a:solidFill>
                <a:schemeClr val="tx1"/>
              </a:solidFill>
              <a:latin typeface="Calibri" panose="020F0502020204030204" pitchFamily="34" charset="0"/>
              <a:cs typeface="Calibri" panose="020F0502020204030204" pitchFamily="34" charset="0"/>
            </a:endParaRPr>
          </a:p>
          <a:p>
            <a:pPr algn="ctr">
              <a:buSzPts val="3300"/>
            </a:pPr>
            <a:r>
              <a:rPr lang="en-US" sz="3000" dirty="0">
                <a:latin typeface="+mn-lt"/>
              </a:rPr>
              <a:t>May your heart remain the same </a:t>
            </a:r>
            <a:br>
              <a:rPr lang="en-US" sz="3000" dirty="0">
                <a:latin typeface="+mn-lt"/>
              </a:rPr>
            </a:br>
            <a:r>
              <a:rPr lang="en-US" sz="3000" dirty="0">
                <a:latin typeface="+mn-lt"/>
              </a:rPr>
              <a:t>How I pray you live for Jesus all your days</a:t>
            </a:r>
            <a:br>
              <a:rPr lang="en-US" sz="3000" dirty="0"/>
            </a:br>
            <a:endParaRPr sz="3000" dirty="0">
              <a:solidFill>
                <a:schemeClr val="tx1"/>
              </a:solidFill>
              <a:latin typeface="Calibri" panose="020F0502020204030204" pitchFamily="34" charset="0"/>
              <a:cs typeface="Calibri" panose="020F0502020204030204" pitchFamily="34" charset="0"/>
            </a:endParaRPr>
          </a:p>
          <a:p>
            <a:pPr algn="ctr">
              <a:buSzPts val="3300"/>
            </a:pPr>
            <a:r>
              <a:rPr lang="ko-KR" altLang="en-US" sz="3000" dirty="0"/>
              <a:t>영광이 될 수 있는 </a:t>
            </a:r>
            <a:br>
              <a:rPr lang="ko-KR" altLang="en-US" sz="2700" dirty="0"/>
            </a:br>
            <a:r>
              <a:rPr lang="ko-KR" altLang="en-US" sz="3000" dirty="0"/>
              <a:t>시작과 끝이 되기를 기도해</a:t>
            </a:r>
            <a:br>
              <a:rPr lang="en" sz="3000" dirty="0">
                <a:solidFill>
                  <a:schemeClr val="tx1"/>
                </a:solidFill>
                <a:latin typeface="Calibri" panose="020F0502020204030204" pitchFamily="34" charset="0"/>
                <a:cs typeface="Calibri" panose="020F0502020204030204" pitchFamily="34" charset="0"/>
              </a:rPr>
            </a:br>
            <a:br>
              <a:rPr lang="en" sz="3000" dirty="0">
                <a:solidFill>
                  <a:schemeClr val="tx1"/>
                </a:solidFill>
                <a:latin typeface="Calibri" panose="020F0502020204030204" pitchFamily="34" charset="0"/>
                <a:cs typeface="Calibri" panose="020F0502020204030204" pitchFamily="34" charset="0"/>
              </a:rPr>
            </a:br>
            <a:endParaRPr sz="3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54198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title"/>
          </p:nvPr>
        </p:nvSpPr>
        <p:spPr>
          <a:xfrm>
            <a:off x="0" y="0"/>
            <a:ext cx="9144000" cy="5143500"/>
          </a:xfrm>
          <a:prstGeom prst="rect">
            <a:avLst/>
          </a:prstGeom>
          <a:noFill/>
          <a:ln>
            <a:noFill/>
          </a:ln>
        </p:spPr>
        <p:txBody>
          <a:bodyPr spcFirstLastPara="1" vert="horz" wrap="square" lIns="68575" tIns="34275" rIns="68575" bIns="34275" rtlCol="0" anchor="ctr" anchorCtr="0">
            <a:noAutofit/>
          </a:bodyPr>
          <a:lstStyle/>
          <a:p>
            <a:pPr algn="ctr">
              <a:buSzPts val="3300"/>
            </a:pPr>
            <a:endParaRPr sz="3000" dirty="0">
              <a:solidFill>
                <a:schemeClr val="tx1"/>
              </a:solidFill>
              <a:latin typeface="Calibri" panose="020F0502020204030204" pitchFamily="34" charset="0"/>
              <a:cs typeface="Calibri" panose="020F0502020204030204" pitchFamily="34" charset="0"/>
            </a:endParaRPr>
          </a:p>
          <a:p>
            <a:pPr algn="ctr">
              <a:buSzPts val="3300"/>
            </a:pPr>
            <a:r>
              <a:rPr lang="en-US" altLang="ko-KR" sz="3000" dirty="0">
                <a:latin typeface="+mn-lt"/>
              </a:rPr>
              <a:t>2.</a:t>
            </a:r>
            <a:r>
              <a:rPr lang="ko-KR" altLang="en-US" sz="3000" dirty="0">
                <a:latin typeface="+mn-lt"/>
              </a:rPr>
              <a:t> </a:t>
            </a:r>
            <a:r>
              <a:rPr lang="en-US" sz="3000" dirty="0">
                <a:latin typeface="+mn-lt"/>
              </a:rPr>
              <a:t>How could I have known that from long ago </a:t>
            </a:r>
            <a:br>
              <a:rPr lang="en-US" sz="3000" dirty="0">
                <a:latin typeface="+mn-lt"/>
              </a:rPr>
            </a:br>
            <a:r>
              <a:rPr lang="en-US" sz="3000" dirty="0">
                <a:latin typeface="+mn-lt"/>
              </a:rPr>
              <a:t>God has planned such a time as this </a:t>
            </a:r>
            <a:br>
              <a:rPr lang="en-US" sz="3000" dirty="0"/>
            </a:br>
            <a:endParaRPr sz="3000" dirty="0">
              <a:solidFill>
                <a:schemeClr val="tx1"/>
              </a:solidFill>
              <a:latin typeface="Calibri" panose="020F0502020204030204" pitchFamily="34" charset="0"/>
              <a:cs typeface="Calibri" panose="020F0502020204030204" pitchFamily="34" charset="0"/>
            </a:endParaRPr>
          </a:p>
          <a:p>
            <a:pPr algn="ctr">
              <a:buSzPts val="3300"/>
            </a:pPr>
            <a:r>
              <a:rPr lang="en-US" altLang="ko-KR" sz="3000" dirty="0">
                <a:solidFill>
                  <a:schemeClr val="tx1"/>
                </a:solidFill>
                <a:latin typeface="Calibri" panose="020F0502020204030204" pitchFamily="34" charset="0"/>
                <a:cs typeface="Calibri" panose="020F0502020204030204" pitchFamily="34" charset="0"/>
              </a:rPr>
              <a:t>2.</a:t>
            </a:r>
            <a:r>
              <a:rPr lang="ko-KR" altLang="en-US" sz="3000" dirty="0">
                <a:solidFill>
                  <a:schemeClr val="tx1"/>
                </a:solidFill>
                <a:latin typeface="Calibri" panose="020F0502020204030204" pitchFamily="34" charset="0"/>
                <a:cs typeface="Calibri" panose="020F0502020204030204" pitchFamily="34" charset="0"/>
              </a:rPr>
              <a:t> </a:t>
            </a:r>
            <a:r>
              <a:rPr lang="ko-KR" altLang="en-US" dirty="0"/>
              <a:t>아주 오래전에 우리에게 </a:t>
            </a:r>
            <a:br>
              <a:rPr lang="en-US" altLang="ko-KR" dirty="0"/>
            </a:br>
            <a:r>
              <a:rPr lang="ko-KR" altLang="en-US" dirty="0"/>
              <a:t>허락된 소중한 만남</a:t>
            </a:r>
            <a:endParaRPr sz="3000" dirty="0">
              <a:solidFill>
                <a:schemeClr val="tx1"/>
              </a:solidFill>
              <a:latin typeface="Calibri" panose="020F0502020204030204" pitchFamily="34" charset="0"/>
              <a:cs typeface="Calibri" panose="020F0502020204030204" pitchFamily="34" charset="0"/>
            </a:endParaRPr>
          </a:p>
          <a:p>
            <a:pPr algn="ctr">
              <a:buSzPts val="3300"/>
            </a:pPr>
            <a:endParaRPr sz="3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81485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3"/>
          <p:cNvSpPr txBox="1">
            <a:spLocks noGrp="1"/>
          </p:cNvSpPr>
          <p:nvPr>
            <p:ph type="title"/>
          </p:nvPr>
        </p:nvSpPr>
        <p:spPr>
          <a:xfrm>
            <a:off x="0" y="0"/>
            <a:ext cx="9144000" cy="5143500"/>
          </a:xfrm>
          <a:prstGeom prst="rect">
            <a:avLst/>
          </a:prstGeom>
          <a:noFill/>
          <a:ln>
            <a:noFill/>
          </a:ln>
        </p:spPr>
        <p:txBody>
          <a:bodyPr spcFirstLastPara="1" vert="horz" wrap="square" lIns="68575" tIns="34275" rIns="68575" bIns="34275" rtlCol="0" anchor="ctr" anchorCtr="0">
            <a:noAutofit/>
          </a:bodyPr>
          <a:lstStyle/>
          <a:p>
            <a:pPr algn="ctr">
              <a:buSzPts val="3300"/>
            </a:pPr>
            <a:endParaRPr sz="3000" dirty="0">
              <a:solidFill>
                <a:schemeClr val="tx1"/>
              </a:solidFill>
              <a:latin typeface="Calibri" panose="020F0502020204030204" pitchFamily="34" charset="0"/>
              <a:cs typeface="Calibri" panose="020F0502020204030204" pitchFamily="34" charset="0"/>
            </a:endParaRPr>
          </a:p>
          <a:p>
            <a:pPr algn="ctr">
              <a:buSzPts val="3300"/>
            </a:pPr>
            <a:r>
              <a:rPr lang="en-US" sz="3000" dirty="0">
                <a:latin typeface="+mn-lt"/>
              </a:rPr>
              <a:t>He will bless your life to rescue this dying age </a:t>
            </a:r>
            <a:br>
              <a:rPr lang="en-US" sz="3000" dirty="0">
                <a:latin typeface="+mn-lt"/>
              </a:rPr>
            </a:br>
            <a:r>
              <a:rPr lang="en-US" sz="3000" dirty="0">
                <a:latin typeface="+mn-lt"/>
              </a:rPr>
              <a:t>And to save those in need</a:t>
            </a:r>
            <a:br>
              <a:rPr lang="en-US" sz="3000" dirty="0"/>
            </a:br>
            <a:endParaRPr sz="3000" dirty="0">
              <a:solidFill>
                <a:schemeClr val="tx1"/>
              </a:solidFill>
              <a:latin typeface="Calibri" panose="020F0502020204030204" pitchFamily="34" charset="0"/>
              <a:cs typeface="Calibri" panose="020F0502020204030204" pitchFamily="34" charset="0"/>
            </a:endParaRPr>
          </a:p>
          <a:p>
            <a:pPr algn="ctr">
              <a:buSzPts val="3300"/>
            </a:pPr>
            <a:r>
              <a:rPr lang="ko-KR" altLang="en-US" dirty="0"/>
              <a:t>너를 </a:t>
            </a:r>
            <a:r>
              <a:rPr lang="ko-KR" altLang="en-US" dirty="0" err="1"/>
              <a:t>렘넌트로</a:t>
            </a:r>
            <a:r>
              <a:rPr lang="ko-KR" altLang="en-US" dirty="0"/>
              <a:t> 이시대 살리는 </a:t>
            </a:r>
            <a:br>
              <a:rPr lang="en-US" altLang="ko-KR" dirty="0"/>
            </a:br>
            <a:r>
              <a:rPr lang="ko-KR" altLang="en-US" dirty="0"/>
              <a:t>축복된 전도자</a:t>
            </a:r>
            <a:br>
              <a:rPr lang="en-US" altLang="ko-KR" dirty="0"/>
            </a:br>
            <a:endParaRPr sz="3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97078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4"/>
          <p:cNvSpPr txBox="1">
            <a:spLocks noGrp="1"/>
          </p:cNvSpPr>
          <p:nvPr>
            <p:ph type="title"/>
          </p:nvPr>
        </p:nvSpPr>
        <p:spPr>
          <a:xfrm>
            <a:off x="0" y="0"/>
            <a:ext cx="9144000" cy="5143500"/>
          </a:xfrm>
          <a:prstGeom prst="rect">
            <a:avLst/>
          </a:prstGeom>
          <a:noFill/>
          <a:ln>
            <a:noFill/>
          </a:ln>
        </p:spPr>
        <p:txBody>
          <a:bodyPr spcFirstLastPara="1" vert="horz" wrap="square" lIns="68575" tIns="34275" rIns="68575" bIns="34275" rtlCol="0" anchor="ctr" anchorCtr="0">
            <a:noAutofit/>
          </a:bodyPr>
          <a:lstStyle/>
          <a:p>
            <a:pPr algn="ctr">
              <a:buSzPts val="3300"/>
            </a:pPr>
            <a:endParaRPr sz="3000" dirty="0">
              <a:solidFill>
                <a:schemeClr val="tx1"/>
              </a:solidFill>
              <a:latin typeface="Calibri" panose="020F0502020204030204" pitchFamily="34" charset="0"/>
              <a:cs typeface="Calibri" panose="020F0502020204030204" pitchFamily="34" charset="0"/>
            </a:endParaRPr>
          </a:p>
          <a:p>
            <a:pPr algn="ctr">
              <a:buSzPts val="3300"/>
            </a:pPr>
            <a:r>
              <a:rPr lang="en-US" sz="3000" dirty="0">
                <a:latin typeface="+mn-lt"/>
              </a:rPr>
              <a:t>May you be firmly rooted deep within His Word </a:t>
            </a:r>
            <a:br>
              <a:rPr lang="en-US" sz="3000" dirty="0">
                <a:latin typeface="+mn-lt"/>
              </a:rPr>
            </a:br>
            <a:r>
              <a:rPr lang="en-US" sz="3000" dirty="0">
                <a:latin typeface="+mn-lt"/>
              </a:rPr>
              <a:t>Sharing with all those who have never heard</a:t>
            </a:r>
            <a:br>
              <a:rPr lang="en-US" sz="3000" dirty="0">
                <a:latin typeface="+mn-lt"/>
              </a:rPr>
            </a:br>
            <a:endParaRPr sz="3000" dirty="0">
              <a:solidFill>
                <a:schemeClr val="tx1"/>
              </a:solidFill>
              <a:latin typeface="+mn-lt"/>
              <a:cs typeface="Calibri" panose="020F0502020204030204" pitchFamily="34" charset="0"/>
            </a:endParaRPr>
          </a:p>
          <a:p>
            <a:pPr algn="ctr">
              <a:buSzPts val="3300"/>
            </a:pPr>
            <a:r>
              <a:rPr lang="ko-KR" altLang="en-US" dirty="0"/>
              <a:t>복음에 깊은 뿌리가 내려 지고 </a:t>
            </a:r>
            <a:br>
              <a:rPr lang="en-US" altLang="ko-KR" dirty="0"/>
            </a:br>
            <a:r>
              <a:rPr lang="ko-KR" altLang="en-US" dirty="0"/>
              <a:t>언약의 전달자로 나아가  </a:t>
            </a:r>
            <a:br>
              <a:rPr lang="ko-KR" altLang="en-US" sz="3000" dirty="0"/>
            </a:br>
            <a:endParaRPr sz="3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69495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5"/>
          <p:cNvSpPr txBox="1">
            <a:spLocks noGrp="1"/>
          </p:cNvSpPr>
          <p:nvPr>
            <p:ph type="title"/>
          </p:nvPr>
        </p:nvSpPr>
        <p:spPr>
          <a:xfrm>
            <a:off x="0" y="0"/>
            <a:ext cx="9144000" cy="5143500"/>
          </a:xfrm>
          <a:prstGeom prst="rect">
            <a:avLst/>
          </a:prstGeom>
          <a:noFill/>
          <a:ln>
            <a:noFill/>
          </a:ln>
        </p:spPr>
        <p:txBody>
          <a:bodyPr spcFirstLastPara="1" vert="horz" wrap="square" lIns="68575" tIns="34275" rIns="68575" bIns="34275" rtlCol="0" anchor="ctr" anchorCtr="0">
            <a:noAutofit/>
          </a:bodyPr>
          <a:lstStyle/>
          <a:p>
            <a:pPr algn="ctr">
              <a:buSzPts val="3300"/>
            </a:pPr>
            <a:r>
              <a:rPr lang="en-US" sz="3000" dirty="0">
                <a:latin typeface="+mn-lt"/>
              </a:rPr>
              <a:t>Go to all the lands so barren and dry </a:t>
            </a:r>
            <a:br>
              <a:rPr lang="en-US" sz="3000" dirty="0">
                <a:latin typeface="+mn-lt"/>
              </a:rPr>
            </a:br>
            <a:r>
              <a:rPr lang="en-US" sz="3000" dirty="0">
                <a:latin typeface="+mn-lt"/>
              </a:rPr>
              <a:t>With the strength to face each new day </a:t>
            </a:r>
            <a:br>
              <a:rPr lang="en-US" sz="3000" dirty="0">
                <a:latin typeface="+mn-lt"/>
              </a:rPr>
            </a:br>
            <a:r>
              <a:rPr lang="en-US" sz="3000" dirty="0">
                <a:latin typeface="+mn-lt"/>
              </a:rPr>
              <a:t>For He’s with you now and always </a:t>
            </a:r>
            <a:br>
              <a:rPr lang="en-US" sz="3000" dirty="0">
                <a:latin typeface="+mn-lt"/>
              </a:rPr>
            </a:br>
            <a:br>
              <a:rPr lang="en-US" sz="3000" dirty="0"/>
            </a:br>
            <a:r>
              <a:rPr lang="ko-KR" altLang="en-US" dirty="0"/>
              <a:t>그래 저기 그곳 황폐한 땅 </a:t>
            </a:r>
            <a:br>
              <a:rPr lang="en-US" altLang="ko-KR" dirty="0"/>
            </a:br>
            <a:r>
              <a:rPr lang="ko-KR" altLang="en-US" dirty="0"/>
              <a:t>살아계신 하나님이 항상 너와 </a:t>
            </a:r>
            <a:r>
              <a:rPr lang="ko-KR" altLang="en-US" dirty="0" err="1"/>
              <a:t>함께하셔</a:t>
            </a:r>
            <a:endParaRPr sz="3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828665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6"/>
          <p:cNvSpPr txBox="1">
            <a:spLocks noGrp="1"/>
          </p:cNvSpPr>
          <p:nvPr>
            <p:ph type="title"/>
          </p:nvPr>
        </p:nvSpPr>
        <p:spPr>
          <a:xfrm>
            <a:off x="0" y="0"/>
            <a:ext cx="9144000" cy="5143500"/>
          </a:xfrm>
          <a:prstGeom prst="rect">
            <a:avLst/>
          </a:prstGeom>
          <a:noFill/>
          <a:ln>
            <a:noFill/>
          </a:ln>
        </p:spPr>
        <p:txBody>
          <a:bodyPr spcFirstLastPara="1" vert="horz" wrap="square" lIns="68575" tIns="34275" rIns="68575" bIns="34275" rtlCol="0" anchor="ctr" anchorCtr="0">
            <a:noAutofit/>
          </a:bodyPr>
          <a:lstStyle/>
          <a:p>
            <a:pPr algn="ctr">
              <a:buSzPts val="3300"/>
            </a:pPr>
            <a:br>
              <a:rPr lang="en-US" sz="3000" dirty="0">
                <a:solidFill>
                  <a:schemeClr val="tx1"/>
                </a:solidFill>
                <a:latin typeface="Calibri" panose="020F0502020204030204" pitchFamily="34" charset="0"/>
                <a:cs typeface="Calibri" panose="020F0502020204030204" pitchFamily="34" charset="0"/>
              </a:rPr>
            </a:br>
            <a:endParaRPr sz="3000" dirty="0">
              <a:solidFill>
                <a:schemeClr val="tx1"/>
              </a:solidFill>
              <a:latin typeface="Calibri" panose="020F0502020204030204" pitchFamily="34" charset="0"/>
              <a:cs typeface="Calibri" panose="020F0502020204030204" pitchFamily="34" charset="0"/>
            </a:endParaRPr>
          </a:p>
          <a:p>
            <a:pPr algn="ctr">
              <a:buSzPts val="3300"/>
            </a:pPr>
            <a:r>
              <a:rPr lang="en-US" sz="3000" dirty="0">
                <a:latin typeface="+mn-lt"/>
              </a:rPr>
              <a:t>God has called you His witness, evangelist of Christ </a:t>
            </a:r>
            <a:br>
              <a:rPr lang="en-US" sz="3000" dirty="0">
                <a:latin typeface="+mn-lt"/>
              </a:rPr>
            </a:br>
            <a:r>
              <a:rPr lang="en-US" sz="3000" dirty="0">
                <a:latin typeface="+mn-lt"/>
              </a:rPr>
              <a:t>Testify the name of Jesus in the world of greed and strife</a:t>
            </a:r>
            <a:br>
              <a:rPr lang="en-US" sz="3000" dirty="0">
                <a:latin typeface="+mn-lt"/>
              </a:rPr>
            </a:br>
            <a:endParaRPr sz="3000" dirty="0">
              <a:solidFill>
                <a:schemeClr val="tx1"/>
              </a:solidFill>
              <a:latin typeface="+mn-lt"/>
              <a:cs typeface="Calibri" panose="020F0502020204030204" pitchFamily="34" charset="0"/>
            </a:endParaRPr>
          </a:p>
          <a:p>
            <a:pPr algn="ctr">
              <a:buSzPts val="3300"/>
            </a:pPr>
            <a:r>
              <a:rPr lang="ko-KR" altLang="en-US" dirty="0"/>
              <a:t>온갖 거짓과 탐욕으로 물든 현장에 증인으로 전도자로 </a:t>
            </a:r>
            <a:r>
              <a:rPr lang="ko-KR" altLang="en-US" dirty="0" err="1"/>
              <a:t>세워주실</a:t>
            </a:r>
            <a:r>
              <a:rPr lang="ko-KR" altLang="en-US" dirty="0"/>
              <a:t> 그 이름</a:t>
            </a:r>
            <a:br>
              <a:rPr lang="ko-KR" altLang="en-US" sz="3000" dirty="0"/>
            </a:br>
            <a:br>
              <a:rPr lang="en" sz="3000" dirty="0">
                <a:solidFill>
                  <a:schemeClr val="tx1"/>
                </a:solidFill>
                <a:latin typeface="Calibri" panose="020F0502020204030204" pitchFamily="34" charset="0"/>
                <a:cs typeface="Calibri" panose="020F0502020204030204" pitchFamily="34" charset="0"/>
              </a:rPr>
            </a:br>
            <a:br>
              <a:rPr lang="en" sz="3000" dirty="0">
                <a:solidFill>
                  <a:schemeClr val="tx1"/>
                </a:solidFill>
                <a:latin typeface="Calibri" panose="020F0502020204030204" pitchFamily="34" charset="0"/>
                <a:cs typeface="Calibri" panose="020F0502020204030204" pitchFamily="34" charset="0"/>
              </a:rPr>
            </a:br>
            <a:endParaRPr sz="3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59192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7"/>
          <p:cNvSpPr txBox="1">
            <a:spLocks noGrp="1"/>
          </p:cNvSpPr>
          <p:nvPr>
            <p:ph type="title"/>
          </p:nvPr>
        </p:nvSpPr>
        <p:spPr>
          <a:xfrm>
            <a:off x="0" y="0"/>
            <a:ext cx="9144000" cy="5143500"/>
          </a:xfrm>
          <a:prstGeom prst="rect">
            <a:avLst/>
          </a:prstGeom>
          <a:noFill/>
          <a:ln>
            <a:noFill/>
          </a:ln>
        </p:spPr>
        <p:txBody>
          <a:bodyPr spcFirstLastPara="1" vert="horz" wrap="square" lIns="68575" tIns="34275" rIns="68575" bIns="34275" rtlCol="0" anchor="ctr" anchorCtr="0">
            <a:noAutofit/>
          </a:bodyPr>
          <a:lstStyle/>
          <a:p>
            <a:pPr algn="ctr">
              <a:buSzPts val="3300"/>
            </a:pPr>
            <a:r>
              <a:rPr lang="en-US" sz="3000" dirty="0">
                <a:latin typeface="+mn-lt"/>
              </a:rPr>
              <a:t>And with each breath you take, every beat of your heart</a:t>
            </a:r>
            <a:br>
              <a:rPr lang="en-US" sz="3000" dirty="0">
                <a:latin typeface="+mn-lt"/>
              </a:rPr>
            </a:br>
            <a:r>
              <a:rPr lang="en-US" sz="3000" dirty="0">
                <a:latin typeface="+mn-lt"/>
              </a:rPr>
              <a:t>May you glorify His name </a:t>
            </a:r>
            <a:br>
              <a:rPr lang="en-US" sz="3000" dirty="0"/>
            </a:br>
            <a:endParaRPr sz="3000" dirty="0">
              <a:solidFill>
                <a:schemeClr val="tx1"/>
              </a:solidFill>
              <a:latin typeface="Calibri" panose="020F0502020204030204" pitchFamily="34" charset="0"/>
              <a:cs typeface="Calibri" panose="020F0502020204030204" pitchFamily="34" charset="0"/>
            </a:endParaRPr>
          </a:p>
          <a:p>
            <a:pPr algn="ctr">
              <a:buSzPts val="3300"/>
            </a:pPr>
            <a:r>
              <a:rPr lang="ko-KR" altLang="en-US" sz="3000" dirty="0"/>
              <a:t>너의 그 뛰기 시작한 심장박동이 </a:t>
            </a:r>
            <a:br>
              <a:rPr lang="en-US" altLang="ko-KR" sz="3000" dirty="0"/>
            </a:br>
            <a:r>
              <a:rPr lang="ko-KR" altLang="en-US" sz="3000" dirty="0"/>
              <a:t>오직 하나님께만</a:t>
            </a:r>
            <a:br>
              <a:rPr lang="en" sz="3000" dirty="0">
                <a:solidFill>
                  <a:schemeClr val="tx1"/>
                </a:solidFill>
                <a:latin typeface="Calibri" panose="020F0502020204030204" pitchFamily="34" charset="0"/>
                <a:cs typeface="Calibri" panose="020F0502020204030204" pitchFamily="34" charset="0"/>
              </a:rPr>
            </a:br>
            <a:endParaRPr sz="3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54039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8"/>
          <p:cNvSpPr txBox="1">
            <a:spLocks noGrp="1"/>
          </p:cNvSpPr>
          <p:nvPr>
            <p:ph type="title"/>
          </p:nvPr>
        </p:nvSpPr>
        <p:spPr>
          <a:xfrm>
            <a:off x="0" y="0"/>
            <a:ext cx="9144000" cy="5143500"/>
          </a:xfrm>
          <a:prstGeom prst="rect">
            <a:avLst/>
          </a:prstGeom>
          <a:noFill/>
          <a:ln>
            <a:noFill/>
          </a:ln>
        </p:spPr>
        <p:txBody>
          <a:bodyPr spcFirstLastPara="1" vert="horz" wrap="square" lIns="68575" tIns="34275" rIns="68575" bIns="34275" rtlCol="0" anchor="ctr" anchorCtr="0">
            <a:noAutofit/>
          </a:bodyPr>
          <a:lstStyle/>
          <a:p>
            <a:pPr algn="ctr">
              <a:buSzPts val="3300"/>
            </a:pPr>
            <a:endParaRPr sz="3000" dirty="0">
              <a:solidFill>
                <a:schemeClr val="tx1"/>
              </a:solidFill>
              <a:latin typeface="Calibri" panose="020F0502020204030204" pitchFamily="34" charset="0"/>
              <a:cs typeface="Calibri" panose="020F0502020204030204" pitchFamily="34" charset="0"/>
            </a:endParaRPr>
          </a:p>
          <a:p>
            <a:pPr algn="ctr">
              <a:buSzPts val="3300"/>
            </a:pPr>
            <a:r>
              <a:rPr lang="en-US" sz="3000" dirty="0">
                <a:latin typeface="+mn-lt"/>
              </a:rPr>
              <a:t>May your heart remain the same </a:t>
            </a:r>
            <a:br>
              <a:rPr lang="en-US" sz="3000" dirty="0">
                <a:latin typeface="+mn-lt"/>
              </a:rPr>
            </a:br>
            <a:r>
              <a:rPr lang="en-US" sz="3000" dirty="0">
                <a:latin typeface="+mn-lt"/>
              </a:rPr>
              <a:t>How I pray you live for Jesus all your days</a:t>
            </a:r>
            <a:br>
              <a:rPr lang="en-US" sz="3000" dirty="0"/>
            </a:br>
            <a:endParaRPr sz="3000" dirty="0">
              <a:solidFill>
                <a:schemeClr val="tx1"/>
              </a:solidFill>
              <a:latin typeface="Calibri" panose="020F0502020204030204" pitchFamily="34" charset="0"/>
              <a:cs typeface="Calibri" panose="020F0502020204030204" pitchFamily="34" charset="0"/>
            </a:endParaRPr>
          </a:p>
          <a:p>
            <a:pPr algn="ctr">
              <a:buSzPts val="3300"/>
            </a:pPr>
            <a:r>
              <a:rPr lang="ko-KR" altLang="en-US" sz="3000" dirty="0"/>
              <a:t>영광이 될 수 있는 </a:t>
            </a:r>
            <a:br>
              <a:rPr lang="ko-KR" altLang="en-US" sz="2700" dirty="0"/>
            </a:br>
            <a:r>
              <a:rPr lang="ko-KR" altLang="en-US" sz="3000" dirty="0"/>
              <a:t>시작과 끝이 되기를 기도해</a:t>
            </a:r>
            <a:br>
              <a:rPr lang="en" sz="3000" dirty="0">
                <a:solidFill>
                  <a:schemeClr val="tx1"/>
                </a:solidFill>
                <a:latin typeface="Calibri" panose="020F0502020204030204" pitchFamily="34" charset="0"/>
                <a:cs typeface="Calibri" panose="020F0502020204030204" pitchFamily="34" charset="0"/>
              </a:rPr>
            </a:br>
            <a:br>
              <a:rPr lang="en" sz="3000" dirty="0">
                <a:solidFill>
                  <a:schemeClr val="tx1"/>
                </a:solidFill>
                <a:latin typeface="Calibri" panose="020F0502020204030204" pitchFamily="34" charset="0"/>
                <a:cs typeface="Calibri" panose="020F0502020204030204" pitchFamily="34" charset="0"/>
              </a:rPr>
            </a:br>
            <a:endParaRPr sz="3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23365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title"/>
          </p:nvPr>
        </p:nvSpPr>
        <p:spPr>
          <a:xfrm>
            <a:off x="0" y="0"/>
            <a:ext cx="9144000" cy="5143500"/>
          </a:xfrm>
          <a:prstGeom prst="rect">
            <a:avLst/>
          </a:prstGeom>
          <a:noFill/>
          <a:ln>
            <a:noFill/>
          </a:ln>
        </p:spPr>
        <p:txBody>
          <a:bodyPr spcFirstLastPara="1" vert="horz" wrap="square" lIns="68575" tIns="34275" rIns="68575" bIns="34275" rtlCol="0" anchor="ctr" anchorCtr="0">
            <a:noAutofit/>
          </a:bodyPr>
          <a:lstStyle/>
          <a:p>
            <a:pPr algn="ctr">
              <a:buSzPts val="3300"/>
            </a:pPr>
            <a:endParaRPr sz="3000" dirty="0">
              <a:solidFill>
                <a:schemeClr val="tx1"/>
              </a:solidFill>
              <a:latin typeface="Calibri" panose="020F0502020204030204" pitchFamily="34" charset="0"/>
              <a:cs typeface="Calibri" panose="020F0502020204030204" pitchFamily="34" charset="0"/>
            </a:endParaRPr>
          </a:p>
          <a:p>
            <a:pPr algn="ctr">
              <a:buSzPts val="3300"/>
            </a:pPr>
            <a:r>
              <a:rPr lang="en-US" altLang="ko-KR" sz="3000" dirty="0">
                <a:latin typeface="+mn-lt"/>
              </a:rPr>
              <a:t>2.</a:t>
            </a:r>
            <a:r>
              <a:rPr lang="ko-KR" altLang="en-US" sz="3000" dirty="0">
                <a:latin typeface="+mn-lt"/>
              </a:rPr>
              <a:t> </a:t>
            </a:r>
            <a:r>
              <a:rPr lang="en-US" sz="3000" dirty="0">
                <a:latin typeface="+mn-lt"/>
              </a:rPr>
              <a:t>How could I have known that from long ago </a:t>
            </a:r>
            <a:br>
              <a:rPr lang="en-US" sz="3000" dirty="0">
                <a:latin typeface="+mn-lt"/>
              </a:rPr>
            </a:br>
            <a:r>
              <a:rPr lang="en-US" sz="3000" dirty="0">
                <a:latin typeface="+mn-lt"/>
              </a:rPr>
              <a:t>God has planned such a time as this </a:t>
            </a:r>
            <a:br>
              <a:rPr lang="en-US" sz="3000" dirty="0"/>
            </a:br>
            <a:endParaRPr sz="3000" dirty="0">
              <a:solidFill>
                <a:schemeClr val="tx1"/>
              </a:solidFill>
              <a:latin typeface="Calibri" panose="020F0502020204030204" pitchFamily="34" charset="0"/>
              <a:cs typeface="Calibri" panose="020F0502020204030204" pitchFamily="34" charset="0"/>
            </a:endParaRPr>
          </a:p>
          <a:p>
            <a:pPr algn="ctr">
              <a:buSzPts val="3300"/>
            </a:pPr>
            <a:r>
              <a:rPr lang="en-US" altLang="ko-KR" sz="3000" dirty="0">
                <a:solidFill>
                  <a:schemeClr val="tx1"/>
                </a:solidFill>
                <a:latin typeface="Calibri" panose="020F0502020204030204" pitchFamily="34" charset="0"/>
                <a:cs typeface="Calibri" panose="020F0502020204030204" pitchFamily="34" charset="0"/>
              </a:rPr>
              <a:t>2.</a:t>
            </a:r>
            <a:r>
              <a:rPr lang="ko-KR" altLang="en-US" sz="3000" dirty="0">
                <a:solidFill>
                  <a:schemeClr val="tx1"/>
                </a:solidFill>
                <a:latin typeface="Calibri" panose="020F0502020204030204" pitchFamily="34" charset="0"/>
                <a:cs typeface="Calibri" panose="020F0502020204030204" pitchFamily="34" charset="0"/>
              </a:rPr>
              <a:t> </a:t>
            </a:r>
            <a:r>
              <a:rPr lang="ko-KR" altLang="en-US" dirty="0"/>
              <a:t>아주 오래전에 우리에게 </a:t>
            </a:r>
            <a:br>
              <a:rPr lang="en-US" altLang="ko-KR" dirty="0"/>
            </a:br>
            <a:r>
              <a:rPr lang="ko-KR" altLang="en-US" dirty="0"/>
              <a:t>허락된 소중한 만남</a:t>
            </a:r>
            <a:endParaRPr sz="3000" dirty="0">
              <a:solidFill>
                <a:schemeClr val="tx1"/>
              </a:solidFill>
              <a:latin typeface="Calibri" panose="020F0502020204030204" pitchFamily="34" charset="0"/>
              <a:cs typeface="Calibri" panose="020F0502020204030204" pitchFamily="34" charset="0"/>
            </a:endParaRPr>
          </a:p>
          <a:p>
            <a:pPr algn="ctr">
              <a:buSzPts val="3300"/>
            </a:pPr>
            <a:endParaRPr sz="3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9391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ctrTitle"/>
          </p:nvPr>
        </p:nvSpPr>
        <p:spPr>
          <a:xfrm>
            <a:off x="0" y="744575"/>
            <a:ext cx="9144000" cy="1590300"/>
          </a:xfrm>
          <a:prstGeom prst="rect">
            <a:avLst/>
          </a:prstGeom>
        </p:spPr>
        <p:txBody>
          <a:bodyPr spcFirstLastPara="1" wrap="square" lIns="91425" tIns="91425" rIns="91425" bIns="91425" anchor="b" anchorCtr="0">
            <a:noAutofit/>
          </a:bodyPr>
          <a:lstStyle/>
          <a:p>
            <a:pPr eaLnBrk="0" hangingPunct="0">
              <a:defRPr/>
            </a:pPr>
            <a:r>
              <a:rPr lang="en-US" sz="3200" dirty="0"/>
              <a:t>He fills my life with better </a:t>
            </a:r>
            <a:br>
              <a:rPr lang="en-US" sz="3200" dirty="0"/>
            </a:br>
            <a:r>
              <a:rPr lang="en-US" sz="3200" dirty="0"/>
              <a:t>things in His name</a:t>
            </a:r>
            <a:endParaRPr lang="ko-KR" altLang="en-US" sz="3200" dirty="0">
              <a:latin typeface="+mn-ea"/>
            </a:endParaRPr>
          </a:p>
        </p:txBody>
      </p:sp>
      <p:sp>
        <p:nvSpPr>
          <p:cNvPr id="73" name="Google Shape;73;p16"/>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marL="0" lvl="0" indent="0">
              <a:lnSpc>
                <a:spcPct val="115000"/>
              </a:lnSpc>
            </a:pPr>
            <a:r>
              <a:rPr lang="ko-KR" altLang="en-US" sz="3200" dirty="0">
                <a:solidFill>
                  <a:schemeClr val="tx1"/>
                </a:solidFill>
                <a:latin typeface="+mn-ea"/>
              </a:rPr>
              <a:t>더 좋은 것으로</a:t>
            </a:r>
            <a:endParaRPr lang="en-US" altLang="ko-KR" sz="3200" dirty="0">
              <a:solidFill>
                <a:schemeClr val="tx1"/>
              </a:solidFill>
              <a:latin typeface="+mn-ea"/>
            </a:endParaRPr>
          </a:p>
          <a:p>
            <a:pPr marL="0" lvl="0" indent="0">
              <a:lnSpc>
                <a:spcPct val="115000"/>
              </a:lnSpc>
            </a:pPr>
            <a:r>
              <a:rPr lang="ko-KR" altLang="en-US" sz="3200" dirty="0">
                <a:solidFill>
                  <a:schemeClr val="tx1"/>
                </a:solidFill>
              </a:rPr>
              <a:t>채우시는 이름</a:t>
            </a:r>
            <a:endParaRPr sz="3200" dirty="0">
              <a:solidFill>
                <a:schemeClr val="tx1"/>
              </a:solidFill>
            </a:endParaRPr>
          </a:p>
        </p:txBody>
      </p:sp>
    </p:spTree>
    <p:extLst>
      <p:ext uri="{BB962C8B-B14F-4D97-AF65-F5344CB8AC3E}">
        <p14:creationId xmlns:p14="http://schemas.microsoft.com/office/powerpoint/2010/main" val="36788606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3"/>
          <p:cNvSpPr txBox="1">
            <a:spLocks noGrp="1"/>
          </p:cNvSpPr>
          <p:nvPr>
            <p:ph type="title"/>
          </p:nvPr>
        </p:nvSpPr>
        <p:spPr>
          <a:xfrm>
            <a:off x="0" y="0"/>
            <a:ext cx="9144000" cy="5143500"/>
          </a:xfrm>
          <a:prstGeom prst="rect">
            <a:avLst/>
          </a:prstGeom>
          <a:noFill/>
          <a:ln>
            <a:noFill/>
          </a:ln>
        </p:spPr>
        <p:txBody>
          <a:bodyPr spcFirstLastPara="1" vert="horz" wrap="square" lIns="68575" tIns="34275" rIns="68575" bIns="34275" rtlCol="0" anchor="ctr" anchorCtr="0">
            <a:noAutofit/>
          </a:bodyPr>
          <a:lstStyle/>
          <a:p>
            <a:pPr algn="ctr">
              <a:buSzPts val="3300"/>
            </a:pPr>
            <a:endParaRPr sz="3000" dirty="0">
              <a:solidFill>
                <a:schemeClr val="tx1"/>
              </a:solidFill>
              <a:latin typeface="Calibri" panose="020F0502020204030204" pitchFamily="34" charset="0"/>
              <a:cs typeface="Calibri" panose="020F0502020204030204" pitchFamily="34" charset="0"/>
            </a:endParaRPr>
          </a:p>
          <a:p>
            <a:pPr algn="ctr">
              <a:buSzPts val="3300"/>
            </a:pPr>
            <a:r>
              <a:rPr lang="en-US" sz="3000" dirty="0">
                <a:latin typeface="+mn-lt"/>
              </a:rPr>
              <a:t>He will bless your life to rescue this dying age </a:t>
            </a:r>
            <a:br>
              <a:rPr lang="en-US" sz="3000" dirty="0">
                <a:latin typeface="+mn-lt"/>
              </a:rPr>
            </a:br>
            <a:r>
              <a:rPr lang="en-US" sz="3000" dirty="0">
                <a:latin typeface="+mn-lt"/>
              </a:rPr>
              <a:t>And to save those in need</a:t>
            </a:r>
            <a:br>
              <a:rPr lang="en-US" sz="3000" dirty="0"/>
            </a:br>
            <a:endParaRPr sz="3000" dirty="0">
              <a:solidFill>
                <a:schemeClr val="tx1"/>
              </a:solidFill>
              <a:latin typeface="Calibri" panose="020F0502020204030204" pitchFamily="34" charset="0"/>
              <a:cs typeface="Calibri" panose="020F0502020204030204" pitchFamily="34" charset="0"/>
            </a:endParaRPr>
          </a:p>
          <a:p>
            <a:pPr algn="ctr">
              <a:buSzPts val="3300"/>
            </a:pPr>
            <a:r>
              <a:rPr lang="ko-KR" altLang="en-US" dirty="0"/>
              <a:t>너를 </a:t>
            </a:r>
            <a:r>
              <a:rPr lang="ko-KR" altLang="en-US" dirty="0" err="1"/>
              <a:t>렘넌트로</a:t>
            </a:r>
            <a:r>
              <a:rPr lang="ko-KR" altLang="en-US" dirty="0"/>
              <a:t> 이시대 살리는 </a:t>
            </a:r>
            <a:br>
              <a:rPr lang="en-US" altLang="ko-KR" dirty="0"/>
            </a:br>
            <a:r>
              <a:rPr lang="ko-KR" altLang="en-US" dirty="0"/>
              <a:t>축복된 전도자</a:t>
            </a:r>
            <a:br>
              <a:rPr lang="en-US" altLang="ko-KR" dirty="0"/>
            </a:br>
            <a:endParaRPr sz="3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76838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4"/>
          <p:cNvSpPr txBox="1">
            <a:spLocks noGrp="1"/>
          </p:cNvSpPr>
          <p:nvPr>
            <p:ph type="title"/>
          </p:nvPr>
        </p:nvSpPr>
        <p:spPr>
          <a:xfrm>
            <a:off x="0" y="0"/>
            <a:ext cx="9144000" cy="5143500"/>
          </a:xfrm>
          <a:prstGeom prst="rect">
            <a:avLst/>
          </a:prstGeom>
          <a:noFill/>
          <a:ln>
            <a:noFill/>
          </a:ln>
        </p:spPr>
        <p:txBody>
          <a:bodyPr spcFirstLastPara="1" vert="horz" wrap="square" lIns="68575" tIns="34275" rIns="68575" bIns="34275" rtlCol="0" anchor="ctr" anchorCtr="0">
            <a:noAutofit/>
          </a:bodyPr>
          <a:lstStyle/>
          <a:p>
            <a:pPr algn="ctr">
              <a:buSzPts val="3300"/>
            </a:pPr>
            <a:endParaRPr sz="3000" dirty="0">
              <a:solidFill>
                <a:schemeClr val="tx1"/>
              </a:solidFill>
              <a:latin typeface="Calibri" panose="020F0502020204030204" pitchFamily="34" charset="0"/>
              <a:cs typeface="Calibri" panose="020F0502020204030204" pitchFamily="34" charset="0"/>
            </a:endParaRPr>
          </a:p>
          <a:p>
            <a:pPr algn="ctr">
              <a:buSzPts val="3300"/>
            </a:pPr>
            <a:r>
              <a:rPr lang="en-US" sz="3000" dirty="0">
                <a:latin typeface="+mn-lt"/>
              </a:rPr>
              <a:t>May you be firmly rooted deep within His Word </a:t>
            </a:r>
            <a:br>
              <a:rPr lang="en-US" sz="3000" dirty="0">
                <a:latin typeface="+mn-lt"/>
              </a:rPr>
            </a:br>
            <a:r>
              <a:rPr lang="en-US" sz="3000" dirty="0">
                <a:latin typeface="+mn-lt"/>
              </a:rPr>
              <a:t>Sharing with all those who have never heard</a:t>
            </a:r>
            <a:br>
              <a:rPr lang="en-US" sz="3000" dirty="0">
                <a:latin typeface="+mn-lt"/>
              </a:rPr>
            </a:br>
            <a:endParaRPr sz="3000" dirty="0">
              <a:solidFill>
                <a:schemeClr val="tx1"/>
              </a:solidFill>
              <a:latin typeface="+mn-lt"/>
              <a:cs typeface="Calibri" panose="020F0502020204030204" pitchFamily="34" charset="0"/>
            </a:endParaRPr>
          </a:p>
          <a:p>
            <a:pPr algn="ctr">
              <a:buSzPts val="3300"/>
            </a:pPr>
            <a:r>
              <a:rPr lang="ko-KR" altLang="en-US" dirty="0"/>
              <a:t>복음에 깊은 뿌리가 내려 지고 </a:t>
            </a:r>
            <a:br>
              <a:rPr lang="en-US" altLang="ko-KR" dirty="0"/>
            </a:br>
            <a:r>
              <a:rPr lang="ko-KR" altLang="en-US" dirty="0"/>
              <a:t>언약의 전달자로 나아가  </a:t>
            </a:r>
            <a:br>
              <a:rPr lang="ko-KR" altLang="en-US" sz="3000" dirty="0"/>
            </a:br>
            <a:endParaRPr sz="3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60086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5"/>
          <p:cNvSpPr txBox="1">
            <a:spLocks noGrp="1"/>
          </p:cNvSpPr>
          <p:nvPr>
            <p:ph type="title"/>
          </p:nvPr>
        </p:nvSpPr>
        <p:spPr>
          <a:xfrm>
            <a:off x="0" y="0"/>
            <a:ext cx="9144000" cy="5143500"/>
          </a:xfrm>
          <a:prstGeom prst="rect">
            <a:avLst/>
          </a:prstGeom>
          <a:noFill/>
          <a:ln>
            <a:noFill/>
          </a:ln>
        </p:spPr>
        <p:txBody>
          <a:bodyPr spcFirstLastPara="1" vert="horz" wrap="square" lIns="68575" tIns="34275" rIns="68575" bIns="34275" rtlCol="0" anchor="ctr" anchorCtr="0">
            <a:noAutofit/>
          </a:bodyPr>
          <a:lstStyle/>
          <a:p>
            <a:pPr algn="ctr">
              <a:buSzPts val="3300"/>
            </a:pPr>
            <a:r>
              <a:rPr lang="en-US" sz="3000" dirty="0">
                <a:latin typeface="+mn-lt"/>
              </a:rPr>
              <a:t>Go to all the lands so barren and dry </a:t>
            </a:r>
            <a:br>
              <a:rPr lang="en-US" sz="3000" dirty="0">
                <a:latin typeface="+mn-lt"/>
              </a:rPr>
            </a:br>
            <a:r>
              <a:rPr lang="en-US" sz="3000" dirty="0">
                <a:latin typeface="+mn-lt"/>
              </a:rPr>
              <a:t>With the strength to face each new day </a:t>
            </a:r>
            <a:br>
              <a:rPr lang="en-US" sz="3000" dirty="0">
                <a:latin typeface="+mn-lt"/>
              </a:rPr>
            </a:br>
            <a:r>
              <a:rPr lang="en-US" sz="3000" dirty="0">
                <a:latin typeface="+mn-lt"/>
              </a:rPr>
              <a:t>For He’s with you now and always </a:t>
            </a:r>
            <a:br>
              <a:rPr lang="en-US" sz="3000" dirty="0">
                <a:latin typeface="+mn-lt"/>
              </a:rPr>
            </a:br>
            <a:br>
              <a:rPr lang="en-US" sz="3000" dirty="0"/>
            </a:br>
            <a:r>
              <a:rPr lang="ko-KR" altLang="en-US" dirty="0"/>
              <a:t>그래 저기 그곳 황폐한 땅 </a:t>
            </a:r>
            <a:br>
              <a:rPr lang="en-US" altLang="ko-KR" dirty="0"/>
            </a:br>
            <a:r>
              <a:rPr lang="ko-KR" altLang="en-US" dirty="0"/>
              <a:t>살아계신 하나님이 항상 너와 </a:t>
            </a:r>
            <a:r>
              <a:rPr lang="ko-KR" altLang="en-US" dirty="0" err="1"/>
              <a:t>함께하셔</a:t>
            </a:r>
            <a:endParaRPr sz="3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05047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6"/>
          <p:cNvSpPr txBox="1">
            <a:spLocks noGrp="1"/>
          </p:cNvSpPr>
          <p:nvPr>
            <p:ph type="title"/>
          </p:nvPr>
        </p:nvSpPr>
        <p:spPr>
          <a:xfrm>
            <a:off x="0" y="0"/>
            <a:ext cx="9144000" cy="5143500"/>
          </a:xfrm>
          <a:prstGeom prst="rect">
            <a:avLst/>
          </a:prstGeom>
          <a:noFill/>
          <a:ln>
            <a:noFill/>
          </a:ln>
        </p:spPr>
        <p:txBody>
          <a:bodyPr spcFirstLastPara="1" vert="horz" wrap="square" lIns="68575" tIns="34275" rIns="68575" bIns="34275" rtlCol="0" anchor="ctr" anchorCtr="0">
            <a:noAutofit/>
          </a:bodyPr>
          <a:lstStyle/>
          <a:p>
            <a:pPr algn="ctr">
              <a:buSzPts val="3300"/>
            </a:pPr>
            <a:br>
              <a:rPr lang="en-US" sz="3000" dirty="0">
                <a:solidFill>
                  <a:schemeClr val="tx1"/>
                </a:solidFill>
                <a:latin typeface="Calibri" panose="020F0502020204030204" pitchFamily="34" charset="0"/>
                <a:cs typeface="Calibri" panose="020F0502020204030204" pitchFamily="34" charset="0"/>
              </a:rPr>
            </a:br>
            <a:endParaRPr sz="3000" dirty="0">
              <a:solidFill>
                <a:schemeClr val="tx1"/>
              </a:solidFill>
              <a:latin typeface="Calibri" panose="020F0502020204030204" pitchFamily="34" charset="0"/>
              <a:cs typeface="Calibri" panose="020F0502020204030204" pitchFamily="34" charset="0"/>
            </a:endParaRPr>
          </a:p>
          <a:p>
            <a:pPr algn="ctr">
              <a:buSzPts val="3300"/>
            </a:pPr>
            <a:r>
              <a:rPr lang="en-US" sz="3000" dirty="0">
                <a:latin typeface="+mn-lt"/>
              </a:rPr>
              <a:t>God has called you His witness, evangelist of Christ </a:t>
            </a:r>
            <a:br>
              <a:rPr lang="en-US" sz="3000" dirty="0">
                <a:latin typeface="+mn-lt"/>
              </a:rPr>
            </a:br>
            <a:r>
              <a:rPr lang="en-US" sz="3000" dirty="0">
                <a:latin typeface="+mn-lt"/>
              </a:rPr>
              <a:t>Testify the name of Jesus in the world of greed and strife</a:t>
            </a:r>
            <a:br>
              <a:rPr lang="en-US" sz="3000" dirty="0">
                <a:latin typeface="+mn-lt"/>
              </a:rPr>
            </a:br>
            <a:endParaRPr sz="3000" dirty="0">
              <a:solidFill>
                <a:schemeClr val="tx1"/>
              </a:solidFill>
              <a:latin typeface="+mn-lt"/>
              <a:cs typeface="Calibri" panose="020F0502020204030204" pitchFamily="34" charset="0"/>
            </a:endParaRPr>
          </a:p>
          <a:p>
            <a:pPr algn="ctr">
              <a:buSzPts val="3300"/>
            </a:pPr>
            <a:r>
              <a:rPr lang="ko-KR" altLang="en-US" dirty="0"/>
              <a:t>온갖 거짓과 탐욕으로 물든 현장에 증인으로 전도자로 </a:t>
            </a:r>
            <a:r>
              <a:rPr lang="ko-KR" altLang="en-US" dirty="0" err="1"/>
              <a:t>세워주실</a:t>
            </a:r>
            <a:r>
              <a:rPr lang="ko-KR" altLang="en-US" dirty="0"/>
              <a:t> 그 이름</a:t>
            </a:r>
            <a:br>
              <a:rPr lang="ko-KR" altLang="en-US" sz="3000" dirty="0"/>
            </a:br>
            <a:br>
              <a:rPr lang="en" sz="3000" dirty="0">
                <a:solidFill>
                  <a:schemeClr val="tx1"/>
                </a:solidFill>
                <a:latin typeface="Calibri" panose="020F0502020204030204" pitchFamily="34" charset="0"/>
                <a:cs typeface="Calibri" panose="020F0502020204030204" pitchFamily="34" charset="0"/>
              </a:rPr>
            </a:br>
            <a:br>
              <a:rPr lang="en" sz="3000" dirty="0">
                <a:solidFill>
                  <a:schemeClr val="tx1"/>
                </a:solidFill>
                <a:latin typeface="Calibri" panose="020F0502020204030204" pitchFamily="34" charset="0"/>
                <a:cs typeface="Calibri" panose="020F0502020204030204" pitchFamily="34" charset="0"/>
              </a:rPr>
            </a:br>
            <a:endParaRPr sz="3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99084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7"/>
          <p:cNvSpPr txBox="1">
            <a:spLocks noGrp="1"/>
          </p:cNvSpPr>
          <p:nvPr>
            <p:ph type="title"/>
          </p:nvPr>
        </p:nvSpPr>
        <p:spPr>
          <a:xfrm>
            <a:off x="0" y="0"/>
            <a:ext cx="9144000" cy="5143500"/>
          </a:xfrm>
          <a:prstGeom prst="rect">
            <a:avLst/>
          </a:prstGeom>
          <a:noFill/>
          <a:ln>
            <a:noFill/>
          </a:ln>
        </p:spPr>
        <p:txBody>
          <a:bodyPr spcFirstLastPara="1" vert="horz" wrap="square" lIns="68575" tIns="34275" rIns="68575" bIns="34275" rtlCol="0" anchor="ctr" anchorCtr="0">
            <a:noAutofit/>
          </a:bodyPr>
          <a:lstStyle/>
          <a:p>
            <a:pPr algn="ctr">
              <a:buSzPts val="3300"/>
            </a:pPr>
            <a:r>
              <a:rPr lang="en-US" sz="3000" dirty="0">
                <a:latin typeface="+mn-lt"/>
              </a:rPr>
              <a:t>And with each breath you take, every beat of your heart</a:t>
            </a:r>
            <a:br>
              <a:rPr lang="en-US" sz="3000" dirty="0">
                <a:latin typeface="+mn-lt"/>
              </a:rPr>
            </a:br>
            <a:r>
              <a:rPr lang="en-US" sz="3000" dirty="0">
                <a:latin typeface="+mn-lt"/>
              </a:rPr>
              <a:t>May you glorify His name </a:t>
            </a:r>
            <a:br>
              <a:rPr lang="en-US" sz="3000" dirty="0"/>
            </a:br>
            <a:endParaRPr sz="3000" dirty="0">
              <a:solidFill>
                <a:schemeClr val="tx1"/>
              </a:solidFill>
              <a:latin typeface="Calibri" panose="020F0502020204030204" pitchFamily="34" charset="0"/>
              <a:cs typeface="Calibri" panose="020F0502020204030204" pitchFamily="34" charset="0"/>
            </a:endParaRPr>
          </a:p>
          <a:p>
            <a:pPr algn="ctr">
              <a:buSzPts val="3300"/>
            </a:pPr>
            <a:r>
              <a:rPr lang="ko-KR" altLang="en-US" sz="3000" dirty="0"/>
              <a:t>너의 그 뛰기 시작한 심장박동이 </a:t>
            </a:r>
            <a:br>
              <a:rPr lang="en-US" altLang="ko-KR" sz="3000" dirty="0"/>
            </a:br>
            <a:r>
              <a:rPr lang="ko-KR" altLang="en-US" sz="3000" dirty="0"/>
              <a:t>오직 하나님께만</a:t>
            </a:r>
            <a:br>
              <a:rPr lang="en" sz="3000" dirty="0">
                <a:solidFill>
                  <a:schemeClr val="tx1"/>
                </a:solidFill>
                <a:latin typeface="Calibri" panose="020F0502020204030204" pitchFamily="34" charset="0"/>
                <a:cs typeface="Calibri" panose="020F0502020204030204" pitchFamily="34" charset="0"/>
              </a:rPr>
            </a:br>
            <a:endParaRPr sz="3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98229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8"/>
          <p:cNvSpPr txBox="1">
            <a:spLocks noGrp="1"/>
          </p:cNvSpPr>
          <p:nvPr>
            <p:ph type="title"/>
          </p:nvPr>
        </p:nvSpPr>
        <p:spPr>
          <a:xfrm>
            <a:off x="0" y="0"/>
            <a:ext cx="9144000" cy="5143500"/>
          </a:xfrm>
          <a:prstGeom prst="rect">
            <a:avLst/>
          </a:prstGeom>
          <a:noFill/>
          <a:ln>
            <a:noFill/>
          </a:ln>
        </p:spPr>
        <p:txBody>
          <a:bodyPr spcFirstLastPara="1" vert="horz" wrap="square" lIns="68575" tIns="34275" rIns="68575" bIns="34275" rtlCol="0" anchor="ctr" anchorCtr="0">
            <a:noAutofit/>
          </a:bodyPr>
          <a:lstStyle/>
          <a:p>
            <a:pPr algn="ctr">
              <a:buSzPts val="3300"/>
            </a:pPr>
            <a:endParaRPr sz="3000" dirty="0">
              <a:solidFill>
                <a:schemeClr val="tx1"/>
              </a:solidFill>
              <a:latin typeface="Calibri" panose="020F0502020204030204" pitchFamily="34" charset="0"/>
              <a:cs typeface="Calibri" panose="020F0502020204030204" pitchFamily="34" charset="0"/>
            </a:endParaRPr>
          </a:p>
          <a:p>
            <a:pPr algn="ctr">
              <a:buSzPts val="3300"/>
            </a:pPr>
            <a:r>
              <a:rPr lang="en-US" sz="3000" dirty="0">
                <a:latin typeface="+mn-lt"/>
              </a:rPr>
              <a:t>May your heart remain the same </a:t>
            </a:r>
            <a:br>
              <a:rPr lang="en-US" sz="3000" dirty="0">
                <a:latin typeface="+mn-lt"/>
              </a:rPr>
            </a:br>
            <a:r>
              <a:rPr lang="en-US" sz="3000" dirty="0">
                <a:latin typeface="+mn-lt"/>
              </a:rPr>
              <a:t>How I pray you live for Jesus all your days</a:t>
            </a:r>
            <a:br>
              <a:rPr lang="en-US" sz="3000" dirty="0"/>
            </a:br>
            <a:endParaRPr sz="3000" dirty="0">
              <a:solidFill>
                <a:schemeClr val="tx1"/>
              </a:solidFill>
              <a:latin typeface="Calibri" panose="020F0502020204030204" pitchFamily="34" charset="0"/>
              <a:cs typeface="Calibri" panose="020F0502020204030204" pitchFamily="34" charset="0"/>
            </a:endParaRPr>
          </a:p>
          <a:p>
            <a:pPr algn="ctr">
              <a:buSzPts val="3300"/>
            </a:pPr>
            <a:r>
              <a:rPr lang="ko-KR" altLang="en-US" sz="3000" dirty="0"/>
              <a:t>영광이 될 수 있는 </a:t>
            </a:r>
            <a:br>
              <a:rPr lang="ko-KR" altLang="en-US" sz="2700" dirty="0"/>
            </a:br>
            <a:r>
              <a:rPr lang="ko-KR" altLang="en-US" sz="3000" dirty="0"/>
              <a:t>시작과 끝이 되기를 기도해</a:t>
            </a:r>
            <a:br>
              <a:rPr lang="en" sz="3000" dirty="0">
                <a:solidFill>
                  <a:schemeClr val="tx1"/>
                </a:solidFill>
                <a:latin typeface="Calibri" panose="020F0502020204030204" pitchFamily="34" charset="0"/>
                <a:cs typeface="Calibri" panose="020F0502020204030204" pitchFamily="34" charset="0"/>
              </a:rPr>
            </a:br>
            <a:br>
              <a:rPr lang="en" sz="3000" dirty="0">
                <a:solidFill>
                  <a:schemeClr val="tx1"/>
                </a:solidFill>
                <a:latin typeface="Calibri" panose="020F0502020204030204" pitchFamily="34" charset="0"/>
                <a:cs typeface="Calibri" panose="020F0502020204030204" pitchFamily="34" charset="0"/>
              </a:rPr>
            </a:br>
            <a:endParaRPr sz="3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523489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6"/>
          <p:cNvSpPr txBox="1">
            <a:spLocks noGrp="1"/>
          </p:cNvSpPr>
          <p:nvPr>
            <p:ph type="title"/>
          </p:nvPr>
        </p:nvSpPr>
        <p:spPr>
          <a:xfrm>
            <a:off x="0" y="0"/>
            <a:ext cx="9144000" cy="5143500"/>
          </a:xfrm>
          <a:prstGeom prst="rect">
            <a:avLst/>
          </a:prstGeom>
          <a:noFill/>
          <a:ln>
            <a:noFill/>
          </a:ln>
        </p:spPr>
        <p:txBody>
          <a:bodyPr spcFirstLastPara="1" vert="horz" wrap="square" lIns="68575" tIns="34275" rIns="68575" bIns="34275" rtlCol="0" anchor="ctr" anchorCtr="0">
            <a:noAutofit/>
          </a:bodyPr>
          <a:lstStyle/>
          <a:p>
            <a:pPr algn="ctr">
              <a:buSzPts val="3300"/>
            </a:pPr>
            <a:br>
              <a:rPr lang="en-US" sz="3000" dirty="0">
                <a:solidFill>
                  <a:schemeClr val="tx1"/>
                </a:solidFill>
                <a:latin typeface="Calibri" panose="020F0502020204030204" pitchFamily="34" charset="0"/>
                <a:cs typeface="Calibri" panose="020F0502020204030204" pitchFamily="34" charset="0"/>
              </a:rPr>
            </a:br>
            <a:endParaRPr sz="3000" dirty="0">
              <a:solidFill>
                <a:schemeClr val="tx1"/>
              </a:solidFill>
              <a:latin typeface="Calibri" panose="020F0502020204030204" pitchFamily="34" charset="0"/>
              <a:cs typeface="Calibri" panose="020F0502020204030204" pitchFamily="34" charset="0"/>
            </a:endParaRPr>
          </a:p>
          <a:p>
            <a:pPr algn="ctr">
              <a:buSzPts val="3300"/>
            </a:pPr>
            <a:r>
              <a:rPr lang="en-US" sz="3000" dirty="0">
                <a:latin typeface="+mn-lt"/>
              </a:rPr>
              <a:t>God has called you His witness, evangelist of Christ </a:t>
            </a:r>
            <a:br>
              <a:rPr lang="en-US" sz="3000" dirty="0">
                <a:latin typeface="+mn-lt"/>
              </a:rPr>
            </a:br>
            <a:r>
              <a:rPr lang="en-US" sz="3000" dirty="0">
                <a:latin typeface="+mn-lt"/>
              </a:rPr>
              <a:t>Testify the name of Jesus in the world of greed and strife</a:t>
            </a:r>
            <a:br>
              <a:rPr lang="en-US" sz="3000" dirty="0">
                <a:latin typeface="+mn-lt"/>
              </a:rPr>
            </a:br>
            <a:endParaRPr sz="3000" dirty="0">
              <a:solidFill>
                <a:schemeClr val="tx1"/>
              </a:solidFill>
              <a:latin typeface="+mn-lt"/>
              <a:cs typeface="Calibri" panose="020F0502020204030204" pitchFamily="34" charset="0"/>
            </a:endParaRPr>
          </a:p>
          <a:p>
            <a:pPr algn="ctr">
              <a:buSzPts val="3300"/>
            </a:pPr>
            <a:r>
              <a:rPr lang="ko-KR" altLang="en-US" dirty="0"/>
              <a:t>온갖 거짓과 탐욕으로 물든 현장에 증인으로 전도자로 </a:t>
            </a:r>
            <a:r>
              <a:rPr lang="ko-KR" altLang="en-US" dirty="0" err="1"/>
              <a:t>세워주실</a:t>
            </a:r>
            <a:r>
              <a:rPr lang="ko-KR" altLang="en-US" dirty="0"/>
              <a:t> 그 이름</a:t>
            </a:r>
            <a:br>
              <a:rPr lang="ko-KR" altLang="en-US" sz="3000" dirty="0"/>
            </a:br>
            <a:br>
              <a:rPr lang="en" sz="3000" dirty="0">
                <a:solidFill>
                  <a:schemeClr val="tx1"/>
                </a:solidFill>
                <a:latin typeface="Calibri" panose="020F0502020204030204" pitchFamily="34" charset="0"/>
                <a:cs typeface="Calibri" panose="020F0502020204030204" pitchFamily="34" charset="0"/>
              </a:rPr>
            </a:br>
            <a:br>
              <a:rPr lang="en" sz="3000" dirty="0">
                <a:solidFill>
                  <a:schemeClr val="tx1"/>
                </a:solidFill>
                <a:latin typeface="Calibri" panose="020F0502020204030204" pitchFamily="34" charset="0"/>
                <a:cs typeface="Calibri" panose="020F0502020204030204" pitchFamily="34" charset="0"/>
              </a:rPr>
            </a:br>
            <a:endParaRPr sz="3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15716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7"/>
          <p:cNvSpPr txBox="1">
            <a:spLocks noGrp="1"/>
          </p:cNvSpPr>
          <p:nvPr>
            <p:ph type="title"/>
          </p:nvPr>
        </p:nvSpPr>
        <p:spPr>
          <a:xfrm>
            <a:off x="0" y="0"/>
            <a:ext cx="9144000" cy="5143500"/>
          </a:xfrm>
          <a:prstGeom prst="rect">
            <a:avLst/>
          </a:prstGeom>
          <a:noFill/>
          <a:ln>
            <a:noFill/>
          </a:ln>
        </p:spPr>
        <p:txBody>
          <a:bodyPr spcFirstLastPara="1" vert="horz" wrap="square" lIns="68575" tIns="34275" rIns="68575" bIns="34275" rtlCol="0" anchor="ctr" anchorCtr="0">
            <a:noAutofit/>
          </a:bodyPr>
          <a:lstStyle/>
          <a:p>
            <a:pPr algn="ctr">
              <a:buSzPts val="3300"/>
            </a:pPr>
            <a:r>
              <a:rPr lang="en-US" sz="3000" dirty="0">
                <a:latin typeface="+mn-lt"/>
              </a:rPr>
              <a:t>And with each breath you take, every beat of your heart</a:t>
            </a:r>
            <a:br>
              <a:rPr lang="en-US" sz="3000" dirty="0">
                <a:latin typeface="+mn-lt"/>
              </a:rPr>
            </a:br>
            <a:r>
              <a:rPr lang="en-US" sz="3000" dirty="0">
                <a:latin typeface="+mn-lt"/>
              </a:rPr>
              <a:t>May you glorify His name </a:t>
            </a:r>
            <a:br>
              <a:rPr lang="en-US" sz="3000" dirty="0"/>
            </a:br>
            <a:endParaRPr sz="3000" dirty="0">
              <a:solidFill>
                <a:schemeClr val="tx1"/>
              </a:solidFill>
              <a:latin typeface="Calibri" panose="020F0502020204030204" pitchFamily="34" charset="0"/>
              <a:cs typeface="Calibri" panose="020F0502020204030204" pitchFamily="34" charset="0"/>
            </a:endParaRPr>
          </a:p>
          <a:p>
            <a:pPr algn="ctr">
              <a:buSzPts val="3300"/>
            </a:pPr>
            <a:r>
              <a:rPr lang="ko-KR" altLang="en-US" sz="3000" dirty="0"/>
              <a:t>너의 그 뛰기 시작한 심장박동이 </a:t>
            </a:r>
            <a:br>
              <a:rPr lang="en-US" altLang="ko-KR" sz="3000" dirty="0"/>
            </a:br>
            <a:r>
              <a:rPr lang="ko-KR" altLang="en-US" sz="3000" dirty="0"/>
              <a:t>오직 하나님께만</a:t>
            </a:r>
            <a:br>
              <a:rPr lang="en" sz="3000" dirty="0">
                <a:solidFill>
                  <a:schemeClr val="tx1"/>
                </a:solidFill>
                <a:latin typeface="Calibri" panose="020F0502020204030204" pitchFamily="34" charset="0"/>
                <a:cs typeface="Calibri" panose="020F0502020204030204" pitchFamily="34" charset="0"/>
              </a:rPr>
            </a:br>
            <a:endParaRPr sz="3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991033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8"/>
          <p:cNvSpPr txBox="1">
            <a:spLocks noGrp="1"/>
          </p:cNvSpPr>
          <p:nvPr>
            <p:ph type="title"/>
          </p:nvPr>
        </p:nvSpPr>
        <p:spPr>
          <a:xfrm>
            <a:off x="0" y="0"/>
            <a:ext cx="9144000" cy="5143500"/>
          </a:xfrm>
          <a:prstGeom prst="rect">
            <a:avLst/>
          </a:prstGeom>
          <a:noFill/>
          <a:ln>
            <a:noFill/>
          </a:ln>
        </p:spPr>
        <p:txBody>
          <a:bodyPr spcFirstLastPara="1" vert="horz" wrap="square" lIns="68575" tIns="34275" rIns="68575" bIns="34275" rtlCol="0" anchor="ctr" anchorCtr="0">
            <a:noAutofit/>
          </a:bodyPr>
          <a:lstStyle/>
          <a:p>
            <a:pPr algn="ctr">
              <a:buSzPts val="3300"/>
            </a:pPr>
            <a:endParaRPr sz="3000" dirty="0">
              <a:solidFill>
                <a:schemeClr val="tx1"/>
              </a:solidFill>
              <a:latin typeface="Calibri" panose="020F0502020204030204" pitchFamily="34" charset="0"/>
              <a:cs typeface="Calibri" panose="020F0502020204030204" pitchFamily="34" charset="0"/>
            </a:endParaRPr>
          </a:p>
          <a:p>
            <a:pPr algn="ctr">
              <a:buSzPts val="3300"/>
            </a:pPr>
            <a:r>
              <a:rPr lang="en-US" sz="3000" dirty="0">
                <a:latin typeface="+mn-lt"/>
              </a:rPr>
              <a:t>May your heart remain the same </a:t>
            </a:r>
            <a:br>
              <a:rPr lang="en-US" sz="3000" dirty="0">
                <a:latin typeface="+mn-lt"/>
              </a:rPr>
            </a:br>
            <a:r>
              <a:rPr lang="en-US" sz="3000" dirty="0">
                <a:latin typeface="+mn-lt"/>
              </a:rPr>
              <a:t>How I pray you live for Jesus all your days</a:t>
            </a:r>
            <a:br>
              <a:rPr lang="en-US" sz="3000" dirty="0"/>
            </a:br>
            <a:endParaRPr sz="3000" dirty="0">
              <a:solidFill>
                <a:schemeClr val="tx1"/>
              </a:solidFill>
              <a:latin typeface="Calibri" panose="020F0502020204030204" pitchFamily="34" charset="0"/>
              <a:cs typeface="Calibri" panose="020F0502020204030204" pitchFamily="34" charset="0"/>
            </a:endParaRPr>
          </a:p>
          <a:p>
            <a:pPr algn="ctr">
              <a:buSzPts val="3300"/>
            </a:pPr>
            <a:r>
              <a:rPr lang="ko-KR" altLang="en-US" sz="3000" dirty="0"/>
              <a:t>영광이 될 수 있는 </a:t>
            </a:r>
            <a:br>
              <a:rPr lang="ko-KR" altLang="en-US" sz="2700" dirty="0"/>
            </a:br>
            <a:r>
              <a:rPr lang="ko-KR" altLang="en-US" sz="3000" dirty="0"/>
              <a:t>시작과 끝이 되기를 기도해</a:t>
            </a:r>
            <a:br>
              <a:rPr lang="en" sz="3000" dirty="0">
                <a:solidFill>
                  <a:schemeClr val="tx1"/>
                </a:solidFill>
                <a:latin typeface="Calibri" panose="020F0502020204030204" pitchFamily="34" charset="0"/>
                <a:cs typeface="Calibri" panose="020F0502020204030204" pitchFamily="34" charset="0"/>
              </a:rPr>
            </a:br>
            <a:br>
              <a:rPr lang="en" sz="3000" dirty="0">
                <a:solidFill>
                  <a:schemeClr val="tx1"/>
                </a:solidFill>
                <a:latin typeface="Calibri" panose="020F0502020204030204" pitchFamily="34" charset="0"/>
                <a:cs typeface="Calibri" panose="020F0502020204030204" pitchFamily="34" charset="0"/>
              </a:rPr>
            </a:br>
            <a:endParaRPr sz="3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8840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ctrTitle"/>
          </p:nvPr>
        </p:nvSpPr>
        <p:spPr>
          <a:xfrm>
            <a:off x="0" y="744575"/>
            <a:ext cx="9144000" cy="1590300"/>
          </a:xfrm>
          <a:prstGeom prst="rect">
            <a:avLst/>
          </a:prstGeom>
        </p:spPr>
        <p:txBody>
          <a:bodyPr spcFirstLastPara="1" wrap="square" lIns="91425" tIns="91425" rIns="91425" bIns="91425" anchor="b" anchorCtr="0">
            <a:noAutofit/>
          </a:bodyPr>
          <a:lstStyle/>
          <a:p>
            <a:pPr eaLnBrk="0" hangingPunct="0">
              <a:defRPr/>
            </a:pPr>
            <a:br>
              <a:rPr lang="en-US" sz="3200" dirty="0"/>
            </a:br>
            <a:r>
              <a:rPr lang="en-US" sz="3200" dirty="0"/>
              <a:t>Salvation of my soul and the world </a:t>
            </a:r>
            <a:br>
              <a:rPr lang="en-US" sz="3200" dirty="0"/>
            </a:br>
            <a:r>
              <a:rPr lang="en-US" sz="3200" dirty="0"/>
              <a:t>is in His name</a:t>
            </a:r>
            <a:endParaRPr lang="ko-KR" altLang="en-US" sz="3200" dirty="0">
              <a:latin typeface="+mn-ea"/>
            </a:endParaRPr>
          </a:p>
        </p:txBody>
      </p:sp>
      <p:sp>
        <p:nvSpPr>
          <p:cNvPr id="73" name="Google Shape;73;p16"/>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marL="0" lvl="0" indent="0">
              <a:lnSpc>
                <a:spcPct val="115000"/>
              </a:lnSpc>
            </a:pPr>
            <a:r>
              <a:rPr lang="ko-KR" altLang="en-US" sz="3200" dirty="0">
                <a:solidFill>
                  <a:schemeClr val="tx1"/>
                </a:solidFill>
                <a:latin typeface="+mn-ea"/>
              </a:rPr>
              <a:t>나와 내 주위</a:t>
            </a:r>
            <a:endParaRPr lang="en-US" altLang="ko-KR" sz="3200" dirty="0">
              <a:solidFill>
                <a:schemeClr val="tx1"/>
              </a:solidFill>
              <a:latin typeface="+mn-ea"/>
            </a:endParaRPr>
          </a:p>
          <a:p>
            <a:pPr marL="0" lvl="0" indent="0">
              <a:lnSpc>
                <a:spcPct val="115000"/>
              </a:lnSpc>
            </a:pPr>
            <a:r>
              <a:rPr lang="ko-KR" altLang="en-US" sz="3200" dirty="0">
                <a:solidFill>
                  <a:schemeClr val="tx1"/>
                </a:solidFill>
                <a:latin typeface="+mn-ea"/>
              </a:rPr>
              <a:t>온 세계 살릴 그 이름</a:t>
            </a:r>
            <a:endParaRPr lang="en-US" altLang="ko-KR" sz="3200" dirty="0">
              <a:solidFill>
                <a:schemeClr val="tx1"/>
              </a:solidFill>
              <a:latin typeface="+mn-ea"/>
            </a:endParaRPr>
          </a:p>
        </p:txBody>
      </p:sp>
    </p:spTree>
    <p:extLst>
      <p:ext uri="{BB962C8B-B14F-4D97-AF65-F5344CB8AC3E}">
        <p14:creationId xmlns:p14="http://schemas.microsoft.com/office/powerpoint/2010/main" val="309320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311700" y="744575"/>
            <a:ext cx="8520600" cy="1590300"/>
          </a:xfrm>
          <a:prstGeom prst="rect">
            <a:avLst/>
          </a:prstGeom>
        </p:spPr>
        <p:txBody>
          <a:bodyPr spcFirstLastPara="1" wrap="square" lIns="91425" tIns="91425" rIns="91425" bIns="91425" anchor="b" anchorCtr="0">
            <a:noAutofit/>
          </a:bodyPr>
          <a:lstStyle/>
          <a:p>
            <a:pPr eaLnBrk="0" hangingPunct="0">
              <a:defRPr/>
            </a:pPr>
            <a:r>
              <a:rPr lang="en-US" sz="3200" dirty="0"/>
              <a:t>Praises to Him, </a:t>
            </a:r>
            <a:br>
              <a:rPr lang="en-US" sz="3200" dirty="0"/>
            </a:br>
            <a:r>
              <a:rPr lang="en-US" sz="3200" dirty="0"/>
              <a:t>the name of Jesus Christ</a:t>
            </a:r>
            <a:endParaRPr lang="en-US" altLang="ko-KR" sz="3200" dirty="0">
              <a:latin typeface="+mn-ea"/>
            </a:endParaRPr>
          </a:p>
        </p:txBody>
      </p:sp>
      <p:sp>
        <p:nvSpPr>
          <p:cNvPr id="67" name="Google Shape;67;p15"/>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eaLnBrk="0" hangingPunct="0">
              <a:defRPr/>
            </a:pPr>
            <a:r>
              <a:rPr lang="ko-KR" altLang="en-US" sz="3200" dirty="0">
                <a:solidFill>
                  <a:schemeClr val="tx1"/>
                </a:solidFill>
                <a:latin typeface="+mn-ea"/>
              </a:rPr>
              <a:t>그리스도</a:t>
            </a:r>
            <a:endParaRPr lang="en-US" altLang="ko-KR" sz="3200" dirty="0">
              <a:solidFill>
                <a:schemeClr val="tx1"/>
              </a:solidFill>
              <a:latin typeface="+mn-ea"/>
            </a:endParaRPr>
          </a:p>
          <a:p>
            <a:pPr eaLnBrk="0" hangingPunct="0">
              <a:defRPr/>
            </a:pPr>
            <a:r>
              <a:rPr lang="ko-KR" altLang="en-US" sz="3200" dirty="0">
                <a:solidFill>
                  <a:schemeClr val="tx1"/>
                </a:solidFill>
                <a:latin typeface="+mn-ea"/>
              </a:rPr>
              <a:t>예수 이름 찬양해</a:t>
            </a:r>
            <a:endParaRPr lang="en-US" altLang="ko-KR" sz="3200" dirty="0">
              <a:solidFill>
                <a:schemeClr val="tx1"/>
              </a:solidFill>
              <a:latin typeface="+mn-ea"/>
            </a:endParaRPr>
          </a:p>
        </p:txBody>
      </p:sp>
    </p:spTree>
    <p:extLst>
      <p:ext uri="{BB962C8B-B14F-4D97-AF65-F5344CB8AC3E}">
        <p14:creationId xmlns:p14="http://schemas.microsoft.com/office/powerpoint/2010/main" val="2529239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ctrTitle"/>
          </p:nvPr>
        </p:nvSpPr>
        <p:spPr>
          <a:xfrm>
            <a:off x="311700" y="744575"/>
            <a:ext cx="8520600" cy="1590300"/>
          </a:xfrm>
          <a:prstGeom prst="rect">
            <a:avLst/>
          </a:prstGeom>
        </p:spPr>
        <p:txBody>
          <a:bodyPr spcFirstLastPara="1" wrap="square" lIns="91425" tIns="91425" rIns="91425" bIns="91425" anchor="b" anchorCtr="0">
            <a:noAutofit/>
          </a:bodyPr>
          <a:lstStyle/>
          <a:p>
            <a:pPr eaLnBrk="0" hangingPunct="0">
              <a:defRPr/>
            </a:pPr>
            <a:r>
              <a:rPr lang="en-US" sz="3200" dirty="0"/>
              <a:t>Praise the Lord for we’ve </a:t>
            </a:r>
            <a:br>
              <a:rPr lang="en-US" sz="3200" dirty="0"/>
            </a:br>
            <a:r>
              <a:rPr lang="en-US" sz="3200" dirty="0"/>
              <a:t>gained the greatest status</a:t>
            </a:r>
            <a:br>
              <a:rPr lang="en-US" sz="3200" dirty="0"/>
            </a:br>
            <a:r>
              <a:rPr lang="en-US" sz="3200" dirty="0"/>
              <a:t>as the children of God</a:t>
            </a:r>
            <a:endParaRPr lang="ko-KR" altLang="en-US" sz="3200" dirty="0">
              <a:latin typeface="+mn-ea"/>
            </a:endParaRPr>
          </a:p>
        </p:txBody>
      </p:sp>
      <p:sp>
        <p:nvSpPr>
          <p:cNvPr id="73" name="Google Shape;73;p16"/>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Autofit/>
          </a:bodyPr>
          <a:lstStyle/>
          <a:p>
            <a:pPr marL="0" lvl="0" indent="0">
              <a:lnSpc>
                <a:spcPct val="115000"/>
              </a:lnSpc>
            </a:pPr>
            <a:r>
              <a:rPr lang="ko-KR" altLang="en-US" sz="3200" dirty="0">
                <a:solidFill>
                  <a:schemeClr val="tx1"/>
                </a:solidFill>
                <a:latin typeface="+mn-ea"/>
              </a:rPr>
              <a:t>하나님 자녀 </a:t>
            </a:r>
            <a:endParaRPr lang="en-US" altLang="ko-KR" sz="3200" dirty="0">
              <a:solidFill>
                <a:schemeClr val="tx1"/>
              </a:solidFill>
              <a:latin typeface="+mn-ea"/>
            </a:endParaRPr>
          </a:p>
          <a:p>
            <a:pPr marL="0" lvl="0" indent="0">
              <a:lnSpc>
                <a:spcPct val="115000"/>
              </a:lnSpc>
            </a:pPr>
            <a:r>
              <a:rPr lang="ko-KR" altLang="en-US" sz="3200" dirty="0">
                <a:solidFill>
                  <a:schemeClr val="tx1"/>
                </a:solidFill>
                <a:latin typeface="+mn-ea"/>
              </a:rPr>
              <a:t>최고 신분 주신</a:t>
            </a:r>
            <a:endParaRPr lang="en-US" altLang="ko-KR" sz="3200" dirty="0">
              <a:solidFill>
                <a:schemeClr val="tx1"/>
              </a:solidFill>
              <a:latin typeface="+mn-ea"/>
            </a:endParaRPr>
          </a:p>
          <a:p>
            <a:pPr marL="0" lvl="0" indent="0">
              <a:lnSpc>
                <a:spcPct val="115000"/>
              </a:lnSpc>
            </a:pPr>
            <a:r>
              <a:rPr lang="ko-KR" altLang="en-US" sz="3200" dirty="0">
                <a:solidFill>
                  <a:schemeClr val="tx1"/>
                </a:solidFill>
                <a:latin typeface="+mn-ea"/>
              </a:rPr>
              <a:t>주님을 찬양해</a:t>
            </a:r>
            <a:endParaRPr sz="3200" dirty="0">
              <a:solidFill>
                <a:schemeClr val="tx1"/>
              </a:solidFill>
            </a:endParaRPr>
          </a:p>
        </p:txBody>
      </p:sp>
    </p:spTree>
    <p:extLst>
      <p:ext uri="{BB962C8B-B14F-4D97-AF65-F5344CB8AC3E}">
        <p14:creationId xmlns:p14="http://schemas.microsoft.com/office/powerpoint/2010/main" val="1080618364"/>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692</TotalTime>
  <Words>1598</Words>
  <Application>Microsoft Macintosh PowerPoint</Application>
  <PresentationFormat>On-screen Show (16:9)</PresentationFormat>
  <Paragraphs>212</Paragraphs>
  <Slides>68</Slides>
  <Notes>67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맑은 고딕</vt:lpstr>
      <vt:lpstr>Malgun Gothic (Body)</vt:lpstr>
      <vt:lpstr>Arial</vt:lpstr>
      <vt:lpstr>Calibri</vt:lpstr>
      <vt:lpstr>Simple Dark</vt:lpstr>
      <vt:lpstr>That Name</vt:lpstr>
      <vt:lpstr>There’s no more to gain,  I need nothing more in Him In His perfect name</vt:lpstr>
      <vt:lpstr>As weak as I am, as frail as I am  I’m honored precious in His name</vt:lpstr>
      <vt:lpstr>Though I may fall,  though I may stumble</vt:lpstr>
      <vt:lpstr> Though trials and tribulations  come my way</vt:lpstr>
      <vt:lpstr>He fills my life with better  things in His name</vt:lpstr>
      <vt:lpstr> Salvation of my soul and the world  is in His name</vt:lpstr>
      <vt:lpstr>Praises to Him,  the name of Jesus Christ</vt:lpstr>
      <vt:lpstr>Praise the Lord for we’ve  gained the greatest status as the children of God</vt:lpstr>
      <vt:lpstr>Teach us all the mysteries of  Heavens and the earth</vt:lpstr>
      <vt:lpstr>Let our days of youth be valuable and wor - thy to You Forevermore</vt:lpstr>
      <vt:lpstr>Blessed Assurance, Jesus is Mine</vt:lpstr>
      <vt:lpstr>Blessed assurance, Jesus is mine! O what a foretaste of glory divine!</vt:lpstr>
      <vt:lpstr>Heir of salvation, purchase of God Born of his Spirit, washed in his blood</vt:lpstr>
      <vt:lpstr>This is my story, this is my song, Praising my Savior all the day long</vt:lpstr>
      <vt:lpstr>This is my story, this is my song, Praising my Savior all the day long</vt:lpstr>
      <vt:lpstr>Perfect submission, perfect delight Visions of rapture now burst on my sight</vt:lpstr>
      <vt:lpstr>Angels descending bring from above Echoes of mercy, whispers of love</vt:lpstr>
      <vt:lpstr>This is my story, this is my song, Praising my Savior all the day long</vt:lpstr>
      <vt:lpstr>This is my story, this is my song, Praising my Savior all the day long</vt:lpstr>
      <vt:lpstr>Perfect submission, all is at rest I in my Savior am happy and blessed</vt:lpstr>
      <vt:lpstr>Watching and waiting, looking above Filled with his goodness, lost in his love</vt:lpstr>
      <vt:lpstr>This is my story, this is my song, Praising my Savior all the day long</vt:lpstr>
      <vt:lpstr>This is my story, this is my song, Praising my Savior all the day long</vt:lpstr>
      <vt:lpstr>Change the Frame of the World</vt:lpstr>
      <vt:lpstr>It is the answer no one can give It is the work that no one can do</vt:lpstr>
      <vt:lpstr>It’s the place where no one dares to go It’s the life – no one could ever know</vt:lpstr>
      <vt:lpstr>In the past I lived  with me as master of my life</vt:lpstr>
      <vt:lpstr>I just didn’t see  my life was in defeat</vt:lpstr>
      <vt:lpstr>Now I have the Covenant of Christ I can see God’s vision for my life</vt:lpstr>
      <vt:lpstr>Taking the dream  God has made for me</vt:lpstr>
      <vt:lpstr>I know that I can change the  frame of the world</vt:lpstr>
      <vt:lpstr>And now I know the answer  God alone gives</vt:lpstr>
      <vt:lpstr>And now I see the work that  God alone does</vt:lpstr>
      <vt:lpstr>It’s the place I know where only  God can go</vt:lpstr>
      <vt:lpstr>And it is the life given by  God alone</vt:lpstr>
      <vt:lpstr>Now I realize that I’m in this  Covenant Journey</vt:lpstr>
      <vt:lpstr>I’m living in the Lord  I’m happy all can see</vt:lpstr>
      <vt:lpstr>I will put my faith in practice for Christ He’s prepared the masterpiece of my life </vt:lpstr>
      <vt:lpstr>Taking the road  God is leading me on </vt:lpstr>
      <vt:lpstr>I’ll shine the light of Jesus Christ in this world</vt:lpstr>
      <vt:lpstr>God is with me, with us, we believe</vt:lpstr>
      <vt:lpstr>Working for our good in unity</vt:lpstr>
      <vt:lpstr>복의 근원 Source of Blessing</vt:lpstr>
      <vt:lpstr> 1. How can I begin to fully express  How I feel, precious child of God  1. 감당할수 없는 감동으로 찾아온 주의 자녀여 </vt:lpstr>
      <vt:lpstr> Simply thankful God has called you His very own  Precious Remnant of God  너를 렘넌트라 부를 수 있음이  감사할 뿐이야 </vt:lpstr>
      <vt:lpstr> Though this world seems so big and harsh  from where you are Keep in mind that our God is greater far  험하고 큰 세상처럼 보이지만  그보다 더 큰 하나님께서  </vt:lpstr>
      <vt:lpstr> He has summoned you He’s called you by name Gives you strength to face each new day  He is with you now and always  너를 지명하여 부르시고  세상 살릴 능력으로 지금 너와 함께하셔 </vt:lpstr>
      <vt:lpstr>  God has called you His witness, evangelist of Christ  Testify the name of Jesus in the world of greed and strife  온갖 거짓과 탐욕으로 물든 현장에 증인으로 전도자로 세워주실 그 이름   </vt:lpstr>
      <vt:lpstr>And with each breath you take, every beat of your heart May you glorify His name   너의 그 뛰기 시작한 심장박동이  오직 하나님께만 </vt:lpstr>
      <vt:lpstr> May your heart remain the same  How I pray you live for Jesus all your days  영광이 될 수 있는  시작과 끝이 되기를 기도해  </vt:lpstr>
      <vt:lpstr> 2. How could I have known that from long ago  God has planned such a time as this   2. 아주 오래전에 우리에게  허락된 소중한 만남 </vt:lpstr>
      <vt:lpstr> He will bless your life to rescue this dying age  And to save those in need  너를 렘넌트로 이시대 살리는  축복된 전도자 </vt:lpstr>
      <vt:lpstr> May you be firmly rooted deep within His Word  Sharing with all those who have never heard  복음에 깊은 뿌리가 내려 지고  언약의 전달자로 나아가   </vt:lpstr>
      <vt:lpstr>Go to all the lands so barren and dry  With the strength to face each new day  For He’s with you now and always   그래 저기 그곳 황폐한 땅  살아계신 하나님이 항상 너와 함께하셔</vt:lpstr>
      <vt:lpstr>  God has called you His witness, evangelist of Christ  Testify the name of Jesus in the world of greed and strife  온갖 거짓과 탐욕으로 물든 현장에 증인으로 전도자로 세워주실 그 이름   </vt:lpstr>
      <vt:lpstr>And with each breath you take, every beat of your heart May you glorify His name   너의 그 뛰기 시작한 심장박동이  오직 하나님께만 </vt:lpstr>
      <vt:lpstr> May your heart remain the same  How I pray you live for Jesus all your days  영광이 될 수 있는  시작과 끝이 되기를 기도해  </vt:lpstr>
      <vt:lpstr> 2. How could I have known that from long ago  God has planned such a time as this   2. 아주 오래전에 우리에게  허락된 소중한 만남 </vt:lpstr>
      <vt:lpstr> He will bless your life to rescue this dying age  And to save those in need  너를 렘넌트로 이시대 살리는  축복된 전도자 </vt:lpstr>
      <vt:lpstr> May you be firmly rooted deep within His Word  Sharing with all those who have never heard  복음에 깊은 뿌리가 내려 지고  언약의 전달자로 나아가   </vt:lpstr>
      <vt:lpstr>Go to all the lands so barren and dry  With the strength to face each new day  For He’s with you now and always   그래 저기 그곳 황폐한 땅  살아계신 하나님이 항상 너와 함께하셔</vt:lpstr>
      <vt:lpstr>  God has called you His witness, evangelist of Christ  Testify the name of Jesus in the world of greed and strife  온갖 거짓과 탐욕으로 물든 현장에 증인으로 전도자로 세워주실 그 이름   </vt:lpstr>
      <vt:lpstr>And with each breath you take, every beat of your heart May you glorify His name   너의 그 뛰기 시작한 심장박동이  오직 하나님께만 </vt:lpstr>
      <vt:lpstr> May your heart remain the same  How I pray you live for Jesus all your days  영광이 될 수 있는  시작과 끝이 되기를 기도해  </vt:lpstr>
      <vt:lpstr>  God has called you His witness, evangelist of Christ  Testify the name of Jesus in the world of greed and strife  온갖 거짓과 탐욕으로 물든 현장에 증인으로 전도자로 세워주실 그 이름   </vt:lpstr>
      <vt:lpstr>And with each breath you take, every beat of your heart May you glorify His name   너의 그 뛰기 시작한 심장박동이  오직 하나님께만 </vt:lpstr>
      <vt:lpstr> May your heart remain the same  How I pray you live for Jesus all your days  영광이 될 수 있는  시작과 끝이 되기를 기도해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 the Place Where You Call</dc:title>
  <dc:creator>david choi</dc:creator>
  <cp:lastModifiedBy>David Choi</cp:lastModifiedBy>
  <cp:revision>31</cp:revision>
  <dcterms:modified xsi:type="dcterms:W3CDTF">2020-07-25T07:12:20Z</dcterms:modified>
</cp:coreProperties>
</file>