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AC1F-5A58-504C-B931-0DD1148A7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965DE-F29D-6243-9474-23D5DE67F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F2AA-421E-6C45-B49F-CF163BA7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0EA0-1253-6349-B075-004F69DA5198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1E56-F725-4245-BDF6-D84A0F48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FCE6-0433-824C-A206-A30C7D0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947-9563-1A46-931A-489DC2FC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A925-DC4A-8643-833E-C31DEF23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08BF3-AAE7-404A-92DB-EC8210BC4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C326-AFEC-F044-AEF3-91028300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0EA0-1253-6349-B075-004F69DA5198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3C62-8E53-E848-9ABE-8A0AA3E6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C410-78E2-7C4D-992D-3056DA2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947-9563-1A46-931A-489DC2FC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5D796-B14B-4D48-9D5A-E2266FB17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A1E88-40E7-5D4D-8B69-FEFB89CCA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8C26-185C-EB44-8CD3-D18C773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0EA0-1253-6349-B075-004F69DA5198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F4EB-C110-B64A-A8EC-EC574B6D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0FFF-6AF7-0443-9A6D-AC1A422F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947-9563-1A46-931A-489DC2FC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0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4266-F9CE-D64D-AFD2-072A7B59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82C8-D025-0540-AC52-2C0B8326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9ADC-53EF-6344-B5A8-DEDDBF6D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0EA0-1253-6349-B075-004F69DA5198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09D7-910C-5B4F-8951-53FAF2D6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82E3-C012-5845-90E3-FB2745B7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947-9563-1A46-931A-489DC2FC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6048-64E7-654D-9BD4-BC22F8CA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4BDA2-7EA7-6C45-AD50-F5E889806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84481-445D-B341-9B40-6B37BFF3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0EA0-1253-6349-B075-004F69DA5198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2C928-51C0-EC4C-942A-1ECFBA4A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1854-B699-0C4E-B1C0-A377B918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947-9563-1A46-931A-489DC2FC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9D58-AA4E-DD46-89E5-61812899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3AAC-5BA7-9945-8425-5393B95F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1718E-9152-8346-9DA7-16D72F161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4D2D1-CAF9-F248-9EB0-6B8AC5C4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0EA0-1253-6349-B075-004F69DA5198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72EE0-483E-2B46-9270-6263C67C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FB0A6-AEBB-B442-89C3-7BF8A84E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947-9563-1A46-931A-489DC2FC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8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D8F8-8893-5947-ABDD-6CE9A727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ED722-AC6B-C94D-B59B-2AD776E5F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71CE9-C200-814F-8766-B0182B81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BD69C-2D31-444D-B9DE-6339A39B9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5AE24-42F1-544A-AD32-EFEA1E87D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CFC92-55D2-8F45-B7DD-8DD3D974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0EA0-1253-6349-B075-004F69DA5198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E786B-64E8-2F4F-8815-889CEC20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A6940-DB5F-EE41-A2EF-3835BA8B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947-9563-1A46-931A-489DC2FC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4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EE85-64EB-3947-9E9D-F65D66B9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E2234-3938-4F4A-92AC-D7643C1B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0EA0-1253-6349-B075-004F69DA5198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C1501-21FF-9E4B-8700-88F05AFD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85CCB-7E18-F549-87F0-23156FA6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947-9563-1A46-931A-489DC2FC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F49C7-832D-CE46-A24F-887CE423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0EA0-1253-6349-B075-004F69DA5198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A580-DDB8-AD45-9AE4-913605B7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B7113-9562-7C49-A58F-D724ED5C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947-9563-1A46-931A-489DC2FC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EBBD-FB53-E44E-AD53-8D891F7E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20ED-2519-284A-8E67-02FBBA0B7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0D29E-BFD5-2347-88A8-AC16748A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18BFF-D81C-5D4F-B3A4-71E28525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0EA0-1253-6349-B075-004F69DA5198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B5C28-2D90-5C4A-BA01-B1DC3BCD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C9697-1653-D447-B481-313F87D8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947-9563-1A46-931A-489DC2FC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1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CFFC-EAB8-3443-8630-DA15A16D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F26B1-9E5B-824B-BECB-E164B4355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9B6E0-BB4C-E445-BF53-932EC9018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6DB1C-1385-6549-A9FC-CD3BAEC7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0EA0-1253-6349-B075-004F69DA5198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B055F-5E3B-9543-A9AF-1EB42A42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947C7-9ECC-7444-98E7-2FE842C9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947-9563-1A46-931A-489DC2FC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F6867-15F1-7543-A004-3B058476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2460-E56D-5445-ABEE-AD3D6ED5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B3B3-5391-6D42-A118-A6D9D37C9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0EA0-1253-6349-B075-004F69DA5198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F3064-BF05-4F41-8B62-D51F5D8F6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F745-7CDC-D84B-9313-85192393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8947-9563-1A46-931A-489DC2FC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0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32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17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9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Seong</dc:creator>
  <cp:lastModifiedBy>Alex Seong</cp:lastModifiedBy>
  <cp:revision>3</cp:revision>
  <dcterms:created xsi:type="dcterms:W3CDTF">2019-01-03T06:47:02Z</dcterms:created>
  <dcterms:modified xsi:type="dcterms:W3CDTF">2019-01-03T06:48:31Z</dcterms:modified>
</cp:coreProperties>
</file>