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46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320" r:id="rId15"/>
    <p:sldId id="321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7" r:id="rId24"/>
    <p:sldId id="286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295" r:id="rId34"/>
    <p:sldId id="319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17" r:id="rId43"/>
    <p:sldId id="304" r:id="rId44"/>
    <p:sldId id="305" r:id="rId4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 autoAdjust="0"/>
    <p:restoredTop sz="94554"/>
  </p:normalViewPr>
  <p:slideViewPr>
    <p:cSldViewPr snapToGrid="0" snapToObjects="1">
      <p:cViewPr varScale="1">
        <p:scale>
          <a:sx n="67" d="100"/>
          <a:sy n="67" d="100"/>
        </p:scale>
        <p:origin x="1152" y="19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02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625475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Alex Seong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F49-38B6-3D43-A370-3B22AF03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Introduction to Python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D0B8A-2190-7D4A-927D-24AD062B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527100"/>
            <a:ext cx="13932000" cy="570239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the old value is overwritten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dirty="0">
                <a:solidFill>
                  <a:schemeClr val="lt1"/>
                </a:solidFill>
              </a:rPr>
              <a:t>“</a:t>
            </a:r>
            <a:r>
              <a:rPr lang="en-US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dirty="0">
                <a:solidFill>
                  <a:schemeClr val="lt1"/>
                </a:solidFill>
              </a:rPr>
              <a:t>”</a:t>
            </a:r>
            <a:endParaRPr lang="en-US" dirty="0"/>
          </a:p>
        </p:txBody>
      </p:sp>
      <p:sp>
        <p:nvSpPr>
          <p:cNvPr id="4" name="Shape 184">
            <a:extLst>
              <a:ext uri="{FF2B5EF4-FFF2-40B4-BE49-F238E27FC236}">
                <a16:creationId xmlns:a16="http://schemas.microsoft.com/office/drawing/2014/main" id="{7162E45F-1105-6541-A80E-078DC70BADBE}"/>
              </a:ext>
            </a:extLst>
          </p:cNvPr>
          <p:cNvSpPr txBox="1"/>
          <p:nvPr/>
        </p:nvSpPr>
        <p:spPr>
          <a:xfrm>
            <a:off x="2193875" y="4325986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  <p:sp>
        <p:nvSpPr>
          <p:cNvPr id="5" name="Shape 177">
            <a:extLst>
              <a:ext uri="{FF2B5EF4-FFF2-40B4-BE49-F238E27FC236}">
                <a16:creationId xmlns:a16="http://schemas.microsoft.com/office/drawing/2014/main" id="{80153FAC-4A0B-E547-985A-AA0D906B39FE}"/>
              </a:ext>
            </a:extLst>
          </p:cNvPr>
          <p:cNvSpPr txBox="1"/>
          <p:nvPr/>
        </p:nvSpPr>
        <p:spPr>
          <a:xfrm>
            <a:off x="1473250" y="7410451"/>
            <a:ext cx="15366950" cy="148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teacher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‘Alex', ‘David’]</a:t>
            </a:r>
            <a:endParaRPr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student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‘Karen', ‘Owen', ‘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Juhwan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’, ‘Nicholas’, ‘Olivia’, ‘James’, ‘Jacob’ ]</a:t>
            </a:r>
          </a:p>
        </p:txBody>
      </p:sp>
    </p:spTree>
    <p:extLst>
      <p:ext uri="{BB962C8B-B14F-4D97-AF65-F5344CB8AC3E}">
        <p14:creationId xmlns:p14="http://schemas.microsoft.com/office/powerpoint/2010/main" val="96814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9">
            <a:extLst>
              <a:ext uri="{FF2B5EF4-FFF2-40B4-BE49-F238E27FC236}">
                <a16:creationId xmlns:a16="http://schemas.microsoft.com/office/drawing/2014/main" id="{CE6C5281-919A-5F4D-A69A-DC1596015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4" name="Shape 190">
            <a:extLst>
              <a:ext uri="{FF2B5EF4-FFF2-40B4-BE49-F238E27FC236}">
                <a16:creationId xmlns:a16="http://schemas.microsoft.com/office/drawing/2014/main" id="{9A044A02-1B79-964A-88CB-352329462E72}"/>
              </a:ext>
            </a:extLst>
          </p:cNvPr>
          <p:cNvSpPr txBox="1">
            <a:spLocks/>
          </p:cNvSpPr>
          <p:nvPr/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44500">
              <a:spcAft>
                <a:spcPts val="1000"/>
              </a:spcAft>
              <a:buSzPct val="100000"/>
              <a:buFont typeface="Cabin"/>
              <a:buNone/>
            </a:pP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surrounded by square brackets and the elements in the list are separated by commas</a:t>
            </a:r>
          </a:p>
          <a:p>
            <a:pPr marL="457200" indent="-444500">
              <a:spcBef>
                <a:spcPts val="3500"/>
              </a:spcBef>
              <a:spcAft>
                <a:spcPts val="1000"/>
              </a:spcAft>
              <a:buSzPct val="100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indent="-444500">
              <a:spcBef>
                <a:spcPts val="3500"/>
              </a:spcBef>
              <a:spcAft>
                <a:spcPts val="1000"/>
              </a:spcAft>
              <a:buSzPct val="100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5" name="Shape 191">
            <a:extLst>
              <a:ext uri="{FF2B5EF4-FFF2-40B4-BE49-F238E27FC236}">
                <a16:creationId xmlns:a16="http://schemas.microsoft.com/office/drawing/2014/main" id="{A6AB2A0E-7119-8344-8FAF-8D24B4850C19}"/>
              </a:ext>
            </a:extLst>
          </p:cNvPr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04199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‘End'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‘End'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End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print(‘End')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print(‘End')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1511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Conventions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Shape 524">
            <a:extLst>
              <a:ext uri="{FF2B5EF4-FFF2-40B4-BE49-F238E27FC236}">
                <a16:creationId xmlns:a16="http://schemas.microsoft.com/office/drawing/2014/main" id="{D1EB87EE-4B3A-FE43-B816-1DAA4E88A0AD}"/>
              </a:ext>
            </a:extLst>
          </p:cNvPr>
          <p:cNvSpPr txBox="1"/>
          <p:nvPr/>
        </p:nvSpPr>
        <p:spPr>
          <a:xfrm>
            <a:off x="4997450" y="29337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4" name="Shape 525">
            <a:extLst>
              <a:ext uri="{FF2B5EF4-FFF2-40B4-BE49-F238E27FC236}">
                <a16:creationId xmlns:a16="http://schemas.microsoft.com/office/drawing/2014/main" id="{AA966C2F-8429-FA49-9931-E6B71519F12F}"/>
              </a:ext>
            </a:extLst>
          </p:cNvPr>
          <p:cNvSpPr txBox="1"/>
          <p:nvPr/>
        </p:nvSpPr>
        <p:spPr>
          <a:xfrm>
            <a:off x="5619750" y="48895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" name="Shape 526">
            <a:extLst>
              <a:ext uri="{FF2B5EF4-FFF2-40B4-BE49-F238E27FC236}">
                <a16:creationId xmlns:a16="http://schemas.microsoft.com/office/drawing/2014/main" id="{CCBA870D-E1D4-2C40-9D51-B0F4A3F1E1C4}"/>
              </a:ext>
            </a:extLst>
          </p:cNvPr>
          <p:cNvSpPr txBox="1"/>
          <p:nvPr/>
        </p:nvSpPr>
        <p:spPr>
          <a:xfrm>
            <a:off x="4911725" y="42164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6" name="Shape 527">
            <a:extLst>
              <a:ext uri="{FF2B5EF4-FFF2-40B4-BE49-F238E27FC236}">
                <a16:creationId xmlns:a16="http://schemas.microsoft.com/office/drawing/2014/main" id="{838310FB-4A48-844A-B78C-F15EA53FC97B}"/>
              </a:ext>
            </a:extLst>
          </p:cNvPr>
          <p:cNvSpPr txBox="1"/>
          <p:nvPr/>
        </p:nvSpPr>
        <p:spPr>
          <a:xfrm>
            <a:off x="4997450" y="75184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simpleloop.py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2352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'Alex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‘David'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‘No Class'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168301" y="7296155"/>
            <a:ext cx="3268761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print(‘No Class')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‘Alex'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‘David'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’Before’, count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number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number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After’,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913524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'Before’,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total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number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total = total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total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'After’,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total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88579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total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total = total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total,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total / count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‘Alex'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‘David'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‘No Class'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169986" y="7285350"/>
            <a:ext cx="33655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print(‘No Class')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‘Alex'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‘David'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2772</Words>
  <Application>Microsoft Macintosh PowerPoint</Application>
  <PresentationFormat>Custom</PresentationFormat>
  <Paragraphs>504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Cabin</vt:lpstr>
      <vt:lpstr>Arial</vt:lpstr>
      <vt:lpstr>Comic Sans MS</vt:lpstr>
      <vt:lpstr>Courier</vt:lpstr>
      <vt:lpstr>Gill Sans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Introduction to Python Lists</vt:lpstr>
      <vt:lpstr>List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for Loop Conventions: 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Alex Seong</cp:lastModifiedBy>
  <cp:revision>55</cp:revision>
  <dcterms:modified xsi:type="dcterms:W3CDTF">2019-02-12T20:32:05Z</dcterms:modified>
</cp:coreProperties>
</file>