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5" r:id="rId16"/>
    <p:sldId id="276" r:id="rId17"/>
    <p:sldId id="271" r:id="rId18"/>
    <p:sldId id="272" r:id="rId19"/>
    <p:sldId id="273" r:id="rId20"/>
    <p:sldId id="274" r:id="rId21"/>
    <p:sldId id="277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88" autoAdjust="0"/>
    <p:restoredTop sz="94660"/>
  </p:normalViewPr>
  <p:slideViewPr>
    <p:cSldViewPr snapToGrid="0">
      <p:cViewPr varScale="1">
        <p:scale>
          <a:sx n="69" d="100"/>
          <a:sy n="69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5062FB-B95A-4644-9A30-B100FEF0F6A8}" type="datetimeFigureOut">
              <a:rPr lang="zh-TW" altLang="en-US" smtClean="0"/>
              <a:t>2022/5/16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3A88B8-C99D-47DD-93C4-24F65F3B0C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5818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7286CA-457C-48BF-A50F-EE86070F1F7A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89528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7286CA-457C-48BF-A50F-EE86070F1F7A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66819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7286CA-457C-48BF-A50F-EE86070F1F7A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49580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封面或主題分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1990733"/>
            <a:ext cx="10363200" cy="147002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227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951" baseline="0">
                <a:solidFill>
                  <a:schemeClr val="tx1"/>
                </a:solidFill>
              </a:defRPr>
            </a:lvl1pPr>
            <a:lvl2pPr marL="3165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331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496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66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82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99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15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324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D3BC-F757-48B9-8C46-E5D85737C701}" type="datetimeFigureOut">
              <a:rPr lang="zh-TW" altLang="en-US" smtClean="0"/>
              <a:t>2022/5/16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15C-7A24-48B0-BA42-C67B6164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931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張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D3BC-F757-48B9-8C46-E5D85737C701}" type="datetimeFigureOut">
              <a:rPr lang="zh-TW" altLang="en-US" smtClean="0"/>
              <a:t>2022/5/16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15C-7A24-48B0-BA42-C67B61649FB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文字版面配置區 3"/>
          <p:cNvSpPr>
            <a:spLocks noGrp="1"/>
          </p:cNvSpPr>
          <p:nvPr>
            <p:ph type="body" sz="half" idx="15"/>
          </p:nvPr>
        </p:nvSpPr>
        <p:spPr>
          <a:xfrm>
            <a:off x="376000" y="5342494"/>
            <a:ext cx="3464480" cy="804863"/>
          </a:xfrm>
        </p:spPr>
        <p:txBody>
          <a:bodyPr>
            <a:normAutofit/>
          </a:bodyPr>
          <a:lstStyle>
            <a:lvl1pPr marL="0" indent="0">
              <a:buNone/>
              <a:defRPr sz="1381">
                <a:solidFill>
                  <a:schemeClr val="tx1"/>
                </a:solidFill>
              </a:defRPr>
            </a:lvl1pPr>
            <a:lvl2pPr marL="316555" indent="0">
              <a:buNone/>
              <a:defRPr sz="813"/>
            </a:lvl2pPr>
            <a:lvl3pPr marL="633111" indent="0">
              <a:buNone/>
              <a:defRPr sz="731"/>
            </a:lvl3pPr>
            <a:lvl4pPr marL="949667" indent="0">
              <a:buNone/>
              <a:defRPr sz="651"/>
            </a:lvl4pPr>
            <a:lvl5pPr marL="1266220" indent="0">
              <a:buNone/>
              <a:defRPr sz="651"/>
            </a:lvl5pPr>
            <a:lvl6pPr marL="1582775" indent="0">
              <a:buNone/>
              <a:defRPr sz="651"/>
            </a:lvl6pPr>
            <a:lvl7pPr marL="1899331" indent="0">
              <a:buNone/>
              <a:defRPr sz="651"/>
            </a:lvl7pPr>
            <a:lvl8pPr marL="2215887" indent="0">
              <a:buNone/>
              <a:defRPr sz="651"/>
            </a:lvl8pPr>
            <a:lvl9pPr marL="2532442" indent="0">
              <a:buNone/>
              <a:defRPr sz="65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文字版面配置區 3"/>
          <p:cNvSpPr>
            <a:spLocks noGrp="1"/>
          </p:cNvSpPr>
          <p:nvPr>
            <p:ph type="body" sz="half" idx="16"/>
          </p:nvPr>
        </p:nvSpPr>
        <p:spPr>
          <a:xfrm>
            <a:off x="4294148" y="5347698"/>
            <a:ext cx="3464480" cy="804863"/>
          </a:xfrm>
        </p:spPr>
        <p:txBody>
          <a:bodyPr>
            <a:normAutofit/>
          </a:bodyPr>
          <a:lstStyle>
            <a:lvl1pPr marL="0" indent="0">
              <a:buNone/>
              <a:defRPr sz="1381">
                <a:solidFill>
                  <a:schemeClr val="tx1"/>
                </a:solidFill>
              </a:defRPr>
            </a:lvl1pPr>
            <a:lvl2pPr marL="316555" indent="0">
              <a:buNone/>
              <a:defRPr sz="813"/>
            </a:lvl2pPr>
            <a:lvl3pPr marL="633111" indent="0">
              <a:buNone/>
              <a:defRPr sz="731"/>
            </a:lvl3pPr>
            <a:lvl4pPr marL="949667" indent="0">
              <a:buNone/>
              <a:defRPr sz="651"/>
            </a:lvl4pPr>
            <a:lvl5pPr marL="1266220" indent="0">
              <a:buNone/>
              <a:defRPr sz="651"/>
            </a:lvl5pPr>
            <a:lvl6pPr marL="1582775" indent="0">
              <a:buNone/>
              <a:defRPr sz="651"/>
            </a:lvl6pPr>
            <a:lvl7pPr marL="1899331" indent="0">
              <a:buNone/>
              <a:defRPr sz="651"/>
            </a:lvl7pPr>
            <a:lvl8pPr marL="2215887" indent="0">
              <a:buNone/>
              <a:defRPr sz="651"/>
            </a:lvl8pPr>
            <a:lvl9pPr marL="2532442" indent="0">
              <a:buNone/>
              <a:defRPr sz="65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文字版面配置區 3"/>
          <p:cNvSpPr>
            <a:spLocks noGrp="1"/>
          </p:cNvSpPr>
          <p:nvPr>
            <p:ph type="body" sz="half" idx="17"/>
          </p:nvPr>
        </p:nvSpPr>
        <p:spPr>
          <a:xfrm>
            <a:off x="8311184" y="5347698"/>
            <a:ext cx="3464480" cy="804863"/>
          </a:xfrm>
        </p:spPr>
        <p:txBody>
          <a:bodyPr>
            <a:normAutofit/>
          </a:bodyPr>
          <a:lstStyle>
            <a:lvl1pPr marL="0" indent="0">
              <a:buNone/>
              <a:defRPr sz="1381">
                <a:solidFill>
                  <a:schemeClr val="tx1"/>
                </a:solidFill>
              </a:defRPr>
            </a:lvl1pPr>
            <a:lvl2pPr marL="316555" indent="0">
              <a:buNone/>
              <a:defRPr sz="813"/>
            </a:lvl2pPr>
            <a:lvl3pPr marL="633111" indent="0">
              <a:buNone/>
              <a:defRPr sz="731"/>
            </a:lvl3pPr>
            <a:lvl4pPr marL="949667" indent="0">
              <a:buNone/>
              <a:defRPr sz="651"/>
            </a:lvl4pPr>
            <a:lvl5pPr marL="1266220" indent="0">
              <a:buNone/>
              <a:defRPr sz="651"/>
            </a:lvl5pPr>
            <a:lvl6pPr marL="1582775" indent="0">
              <a:buNone/>
              <a:defRPr sz="651"/>
            </a:lvl6pPr>
            <a:lvl7pPr marL="1899331" indent="0">
              <a:buNone/>
              <a:defRPr sz="651"/>
            </a:lvl7pPr>
            <a:lvl8pPr marL="2215887" indent="0">
              <a:buNone/>
              <a:defRPr sz="651"/>
            </a:lvl8pPr>
            <a:lvl9pPr marL="2532442" indent="0">
              <a:buNone/>
              <a:defRPr sz="65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內容版面配置區 2"/>
          <p:cNvSpPr>
            <a:spLocks noGrp="1"/>
          </p:cNvSpPr>
          <p:nvPr>
            <p:ph sz="half" idx="18"/>
          </p:nvPr>
        </p:nvSpPr>
        <p:spPr>
          <a:xfrm>
            <a:off x="380571" y="847131"/>
            <a:ext cx="3463296" cy="4239220"/>
          </a:xfrm>
        </p:spPr>
        <p:txBody>
          <a:bodyPr/>
          <a:lstStyle>
            <a:lvl1pPr marL="0" indent="0">
              <a:buNone/>
              <a:defRPr sz="1381"/>
            </a:lvl1pPr>
            <a:lvl2pPr>
              <a:defRPr sz="1219"/>
            </a:lvl2pPr>
            <a:lvl3pPr>
              <a:defRPr sz="1139"/>
            </a:lvl3pPr>
            <a:lvl4pPr>
              <a:defRPr sz="813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內容版面配置區 2"/>
          <p:cNvSpPr>
            <a:spLocks noGrp="1"/>
          </p:cNvSpPr>
          <p:nvPr>
            <p:ph sz="half" idx="19"/>
          </p:nvPr>
        </p:nvSpPr>
        <p:spPr>
          <a:xfrm>
            <a:off x="4271797" y="853483"/>
            <a:ext cx="3463296" cy="4239220"/>
          </a:xfrm>
        </p:spPr>
        <p:txBody>
          <a:bodyPr/>
          <a:lstStyle>
            <a:lvl1pPr marL="0" indent="0">
              <a:buNone/>
              <a:defRPr sz="1381"/>
            </a:lvl1pPr>
            <a:lvl2pPr>
              <a:defRPr sz="1219"/>
            </a:lvl2pPr>
            <a:lvl3pPr>
              <a:defRPr sz="1139"/>
            </a:lvl3pPr>
            <a:lvl4pPr>
              <a:defRPr sz="813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7" name="內容版面配置區 2"/>
          <p:cNvSpPr>
            <a:spLocks noGrp="1"/>
          </p:cNvSpPr>
          <p:nvPr>
            <p:ph sz="half" idx="20"/>
          </p:nvPr>
        </p:nvSpPr>
        <p:spPr>
          <a:xfrm>
            <a:off x="8304245" y="847135"/>
            <a:ext cx="3463296" cy="4238055"/>
          </a:xfrm>
        </p:spPr>
        <p:txBody>
          <a:bodyPr/>
          <a:lstStyle>
            <a:lvl1pPr marL="0" indent="0">
              <a:buNone/>
              <a:defRPr sz="1381"/>
            </a:lvl1pPr>
            <a:lvl2pPr>
              <a:defRPr sz="1219"/>
            </a:lvl2pPr>
            <a:lvl3pPr>
              <a:defRPr sz="1139"/>
            </a:lvl3pPr>
            <a:lvl4pPr>
              <a:defRPr sz="813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609600" y="46041"/>
            <a:ext cx="10972800" cy="7186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559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張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內容版面配置區 2"/>
          <p:cNvSpPr>
            <a:spLocks noGrp="1"/>
          </p:cNvSpPr>
          <p:nvPr>
            <p:ph sz="half" idx="20"/>
          </p:nvPr>
        </p:nvSpPr>
        <p:spPr>
          <a:xfrm>
            <a:off x="776403" y="778416"/>
            <a:ext cx="4946901" cy="2483832"/>
          </a:xfrm>
        </p:spPr>
        <p:txBody>
          <a:bodyPr/>
          <a:lstStyle>
            <a:lvl1pPr marL="0" indent="0">
              <a:buNone/>
              <a:defRPr sz="1381"/>
            </a:lvl1pPr>
            <a:lvl2pPr>
              <a:defRPr sz="1219"/>
            </a:lvl2pPr>
            <a:lvl3pPr>
              <a:defRPr sz="1139"/>
            </a:lvl3pPr>
            <a:lvl4pPr>
              <a:defRPr sz="813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D3BC-F757-48B9-8C46-E5D85737C701}" type="datetimeFigureOut">
              <a:rPr lang="zh-TW" altLang="en-US" smtClean="0"/>
              <a:t>2022/5/16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15C-7A24-48B0-BA42-C67B61649FB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3" name="文字版面配置區 3"/>
          <p:cNvSpPr>
            <a:spLocks noGrp="1"/>
          </p:cNvSpPr>
          <p:nvPr>
            <p:ph type="body" sz="half" idx="16"/>
          </p:nvPr>
        </p:nvSpPr>
        <p:spPr>
          <a:xfrm>
            <a:off x="775959" y="3268980"/>
            <a:ext cx="4931501" cy="344800"/>
          </a:xfrm>
        </p:spPr>
        <p:txBody>
          <a:bodyPr>
            <a:normAutofit/>
          </a:bodyPr>
          <a:lstStyle>
            <a:lvl1pPr marL="0" indent="0">
              <a:buNone/>
              <a:defRPr sz="1381">
                <a:solidFill>
                  <a:schemeClr val="tx1"/>
                </a:solidFill>
              </a:defRPr>
            </a:lvl1pPr>
            <a:lvl2pPr marL="316555" indent="0">
              <a:buNone/>
              <a:defRPr sz="813"/>
            </a:lvl2pPr>
            <a:lvl3pPr marL="633111" indent="0">
              <a:buNone/>
              <a:defRPr sz="731"/>
            </a:lvl3pPr>
            <a:lvl4pPr marL="949667" indent="0">
              <a:buNone/>
              <a:defRPr sz="651"/>
            </a:lvl4pPr>
            <a:lvl5pPr marL="1266220" indent="0">
              <a:buNone/>
              <a:defRPr sz="651"/>
            </a:lvl5pPr>
            <a:lvl6pPr marL="1582775" indent="0">
              <a:buNone/>
              <a:defRPr sz="651"/>
            </a:lvl6pPr>
            <a:lvl7pPr marL="1899331" indent="0">
              <a:buNone/>
              <a:defRPr sz="651"/>
            </a:lvl7pPr>
            <a:lvl8pPr marL="2215887" indent="0">
              <a:buNone/>
              <a:defRPr sz="651"/>
            </a:lvl8pPr>
            <a:lvl9pPr marL="2532442" indent="0">
              <a:buNone/>
              <a:defRPr sz="65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標題 1"/>
          <p:cNvSpPr>
            <a:spLocks noGrp="1"/>
          </p:cNvSpPr>
          <p:nvPr>
            <p:ph type="title"/>
          </p:nvPr>
        </p:nvSpPr>
        <p:spPr>
          <a:xfrm>
            <a:off x="609600" y="46041"/>
            <a:ext cx="10972800" cy="7186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4" name="文字版面配置區 3"/>
          <p:cNvSpPr>
            <a:spLocks noGrp="1"/>
          </p:cNvSpPr>
          <p:nvPr>
            <p:ph type="body" sz="half" idx="33"/>
          </p:nvPr>
        </p:nvSpPr>
        <p:spPr>
          <a:xfrm>
            <a:off x="6493935" y="3277235"/>
            <a:ext cx="4975887" cy="344800"/>
          </a:xfrm>
        </p:spPr>
        <p:txBody>
          <a:bodyPr>
            <a:normAutofit/>
          </a:bodyPr>
          <a:lstStyle>
            <a:lvl1pPr marL="0" indent="0">
              <a:buNone/>
              <a:defRPr sz="1381">
                <a:solidFill>
                  <a:schemeClr val="tx1"/>
                </a:solidFill>
              </a:defRPr>
            </a:lvl1pPr>
            <a:lvl2pPr marL="316555" indent="0">
              <a:buNone/>
              <a:defRPr sz="813"/>
            </a:lvl2pPr>
            <a:lvl3pPr marL="633111" indent="0">
              <a:buNone/>
              <a:defRPr sz="731"/>
            </a:lvl3pPr>
            <a:lvl4pPr marL="949667" indent="0">
              <a:buNone/>
              <a:defRPr sz="651"/>
            </a:lvl4pPr>
            <a:lvl5pPr marL="1266220" indent="0">
              <a:buNone/>
              <a:defRPr sz="651"/>
            </a:lvl5pPr>
            <a:lvl6pPr marL="1582775" indent="0">
              <a:buNone/>
              <a:defRPr sz="651"/>
            </a:lvl6pPr>
            <a:lvl7pPr marL="1899331" indent="0">
              <a:buNone/>
              <a:defRPr sz="651"/>
            </a:lvl7pPr>
            <a:lvl8pPr marL="2215887" indent="0">
              <a:buNone/>
              <a:defRPr sz="651"/>
            </a:lvl8pPr>
            <a:lvl9pPr marL="2532442" indent="0">
              <a:buNone/>
              <a:defRPr sz="65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4" name="內容版面配置區 2"/>
          <p:cNvSpPr>
            <a:spLocks noGrp="1"/>
          </p:cNvSpPr>
          <p:nvPr>
            <p:ph sz="half" idx="36"/>
          </p:nvPr>
        </p:nvSpPr>
        <p:spPr>
          <a:xfrm>
            <a:off x="6491391" y="781720"/>
            <a:ext cx="4946901" cy="2483832"/>
          </a:xfrm>
        </p:spPr>
        <p:txBody>
          <a:bodyPr/>
          <a:lstStyle>
            <a:lvl1pPr marL="0" indent="0">
              <a:buNone/>
              <a:defRPr sz="1381"/>
            </a:lvl1pPr>
            <a:lvl2pPr>
              <a:defRPr sz="1219"/>
            </a:lvl2pPr>
            <a:lvl3pPr>
              <a:defRPr sz="1139"/>
            </a:lvl3pPr>
            <a:lvl4pPr>
              <a:defRPr sz="813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5" name="內容版面配置區 2"/>
          <p:cNvSpPr>
            <a:spLocks noGrp="1"/>
          </p:cNvSpPr>
          <p:nvPr>
            <p:ph sz="half" idx="37"/>
          </p:nvPr>
        </p:nvSpPr>
        <p:spPr>
          <a:xfrm>
            <a:off x="786123" y="3721348"/>
            <a:ext cx="4946901" cy="2483832"/>
          </a:xfrm>
        </p:spPr>
        <p:txBody>
          <a:bodyPr/>
          <a:lstStyle>
            <a:lvl1pPr marL="0" indent="0">
              <a:buNone/>
              <a:defRPr sz="1381"/>
            </a:lvl1pPr>
            <a:lvl2pPr>
              <a:defRPr sz="1219"/>
            </a:lvl2pPr>
            <a:lvl3pPr>
              <a:defRPr sz="1139"/>
            </a:lvl3pPr>
            <a:lvl4pPr>
              <a:defRPr sz="813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6" name="文字版面配置區 3"/>
          <p:cNvSpPr>
            <a:spLocks noGrp="1"/>
          </p:cNvSpPr>
          <p:nvPr>
            <p:ph type="body" sz="half" idx="38"/>
          </p:nvPr>
        </p:nvSpPr>
        <p:spPr>
          <a:xfrm>
            <a:off x="785680" y="6204292"/>
            <a:ext cx="4931501" cy="344800"/>
          </a:xfrm>
        </p:spPr>
        <p:txBody>
          <a:bodyPr>
            <a:normAutofit/>
          </a:bodyPr>
          <a:lstStyle>
            <a:lvl1pPr marL="0" indent="0">
              <a:buNone/>
              <a:defRPr sz="1381">
                <a:solidFill>
                  <a:schemeClr val="tx1"/>
                </a:solidFill>
              </a:defRPr>
            </a:lvl1pPr>
            <a:lvl2pPr marL="316555" indent="0">
              <a:buNone/>
              <a:defRPr sz="813"/>
            </a:lvl2pPr>
            <a:lvl3pPr marL="633111" indent="0">
              <a:buNone/>
              <a:defRPr sz="731"/>
            </a:lvl3pPr>
            <a:lvl4pPr marL="949667" indent="0">
              <a:buNone/>
              <a:defRPr sz="651"/>
            </a:lvl4pPr>
            <a:lvl5pPr marL="1266220" indent="0">
              <a:buNone/>
              <a:defRPr sz="651"/>
            </a:lvl5pPr>
            <a:lvl6pPr marL="1582775" indent="0">
              <a:buNone/>
              <a:defRPr sz="651"/>
            </a:lvl6pPr>
            <a:lvl7pPr marL="1899331" indent="0">
              <a:buNone/>
              <a:defRPr sz="651"/>
            </a:lvl7pPr>
            <a:lvl8pPr marL="2215887" indent="0">
              <a:buNone/>
              <a:defRPr sz="651"/>
            </a:lvl8pPr>
            <a:lvl9pPr marL="2532442" indent="0">
              <a:buNone/>
              <a:defRPr sz="65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7" name="文字版面配置區 3"/>
          <p:cNvSpPr>
            <a:spLocks noGrp="1"/>
          </p:cNvSpPr>
          <p:nvPr>
            <p:ph type="body" sz="half" idx="39"/>
          </p:nvPr>
        </p:nvSpPr>
        <p:spPr>
          <a:xfrm>
            <a:off x="6503657" y="6194767"/>
            <a:ext cx="4975887" cy="344800"/>
          </a:xfrm>
        </p:spPr>
        <p:txBody>
          <a:bodyPr>
            <a:normAutofit/>
          </a:bodyPr>
          <a:lstStyle>
            <a:lvl1pPr marL="0" indent="0">
              <a:buNone/>
              <a:defRPr sz="1381">
                <a:solidFill>
                  <a:schemeClr val="tx1"/>
                </a:solidFill>
              </a:defRPr>
            </a:lvl1pPr>
            <a:lvl2pPr marL="316555" indent="0">
              <a:buNone/>
              <a:defRPr sz="813"/>
            </a:lvl2pPr>
            <a:lvl3pPr marL="633111" indent="0">
              <a:buNone/>
              <a:defRPr sz="731"/>
            </a:lvl3pPr>
            <a:lvl4pPr marL="949667" indent="0">
              <a:buNone/>
              <a:defRPr sz="651"/>
            </a:lvl4pPr>
            <a:lvl5pPr marL="1266220" indent="0">
              <a:buNone/>
              <a:defRPr sz="651"/>
            </a:lvl5pPr>
            <a:lvl6pPr marL="1582775" indent="0">
              <a:buNone/>
              <a:defRPr sz="651"/>
            </a:lvl6pPr>
            <a:lvl7pPr marL="1899331" indent="0">
              <a:buNone/>
              <a:defRPr sz="651"/>
            </a:lvl7pPr>
            <a:lvl8pPr marL="2215887" indent="0">
              <a:buNone/>
              <a:defRPr sz="651"/>
            </a:lvl8pPr>
            <a:lvl9pPr marL="2532442" indent="0">
              <a:buNone/>
              <a:defRPr sz="65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8" name="內容版面配置區 2"/>
          <p:cNvSpPr>
            <a:spLocks noGrp="1"/>
          </p:cNvSpPr>
          <p:nvPr>
            <p:ph sz="half" idx="40"/>
          </p:nvPr>
        </p:nvSpPr>
        <p:spPr>
          <a:xfrm>
            <a:off x="6501107" y="3714492"/>
            <a:ext cx="4946901" cy="2483832"/>
          </a:xfrm>
        </p:spPr>
        <p:txBody>
          <a:bodyPr/>
          <a:lstStyle>
            <a:lvl1pPr marL="0" indent="0">
              <a:buNone/>
              <a:defRPr sz="1381"/>
            </a:lvl1pPr>
            <a:lvl2pPr>
              <a:defRPr sz="1219"/>
            </a:lvl2pPr>
            <a:lvl3pPr>
              <a:defRPr sz="1139"/>
            </a:lvl3pPr>
            <a:lvl4pPr>
              <a:defRPr sz="813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78205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張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D3BC-F757-48B9-8C46-E5D85737C701}" type="datetimeFigureOut">
              <a:rPr lang="zh-TW" altLang="en-US" smtClean="0"/>
              <a:t>2022/5/16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15C-7A24-48B0-BA42-C67B61649FB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內容版面配置區 2"/>
          <p:cNvSpPr>
            <a:spLocks noGrp="1"/>
          </p:cNvSpPr>
          <p:nvPr>
            <p:ph sz="half" idx="23"/>
          </p:nvPr>
        </p:nvSpPr>
        <p:spPr>
          <a:xfrm>
            <a:off x="781551" y="788553"/>
            <a:ext cx="5088565" cy="2834379"/>
          </a:xfrm>
        </p:spPr>
        <p:txBody>
          <a:bodyPr/>
          <a:lstStyle>
            <a:lvl1pPr marL="0" indent="0">
              <a:buNone/>
              <a:defRPr sz="1381"/>
            </a:lvl1pPr>
            <a:lvl2pPr>
              <a:defRPr sz="1219"/>
            </a:lvl2pPr>
            <a:lvl3pPr>
              <a:defRPr sz="1139"/>
            </a:lvl3pPr>
            <a:lvl4pPr>
              <a:defRPr sz="813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4" name="內容版面配置區 2"/>
          <p:cNvSpPr>
            <a:spLocks noGrp="1"/>
          </p:cNvSpPr>
          <p:nvPr>
            <p:ph sz="half" idx="24"/>
          </p:nvPr>
        </p:nvSpPr>
        <p:spPr>
          <a:xfrm>
            <a:off x="781551" y="3690969"/>
            <a:ext cx="5088565" cy="2834379"/>
          </a:xfrm>
        </p:spPr>
        <p:txBody>
          <a:bodyPr/>
          <a:lstStyle>
            <a:lvl1pPr marL="0" indent="0">
              <a:buNone/>
              <a:defRPr sz="1381"/>
            </a:lvl1pPr>
            <a:lvl2pPr>
              <a:defRPr sz="1219"/>
            </a:lvl2pPr>
            <a:lvl3pPr>
              <a:defRPr sz="1139"/>
            </a:lvl3pPr>
            <a:lvl4pPr>
              <a:defRPr sz="813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9" name="內容版面配置區 2"/>
          <p:cNvSpPr>
            <a:spLocks noGrp="1"/>
          </p:cNvSpPr>
          <p:nvPr>
            <p:ph sz="half" idx="25"/>
          </p:nvPr>
        </p:nvSpPr>
        <p:spPr>
          <a:xfrm>
            <a:off x="6352371" y="3690969"/>
            <a:ext cx="5088565" cy="2834379"/>
          </a:xfrm>
        </p:spPr>
        <p:txBody>
          <a:bodyPr/>
          <a:lstStyle>
            <a:lvl1pPr marL="0" indent="0">
              <a:buNone/>
              <a:defRPr sz="1381"/>
            </a:lvl1pPr>
            <a:lvl2pPr>
              <a:defRPr sz="1219"/>
            </a:lvl2pPr>
            <a:lvl3pPr>
              <a:defRPr sz="1139"/>
            </a:lvl3pPr>
            <a:lvl4pPr>
              <a:defRPr sz="813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內容版面配置區 2"/>
          <p:cNvSpPr>
            <a:spLocks noGrp="1"/>
          </p:cNvSpPr>
          <p:nvPr>
            <p:ph sz="half" idx="26"/>
          </p:nvPr>
        </p:nvSpPr>
        <p:spPr>
          <a:xfrm>
            <a:off x="6350171" y="788553"/>
            <a:ext cx="5088565" cy="2834379"/>
          </a:xfrm>
        </p:spPr>
        <p:txBody>
          <a:bodyPr/>
          <a:lstStyle>
            <a:lvl1pPr marL="0" indent="0">
              <a:buNone/>
              <a:defRPr sz="1381"/>
            </a:lvl1pPr>
            <a:lvl2pPr>
              <a:defRPr sz="1219"/>
            </a:lvl2pPr>
            <a:lvl3pPr>
              <a:defRPr sz="1139"/>
            </a:lvl3pPr>
            <a:lvl4pPr>
              <a:defRPr sz="813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609600" y="46041"/>
            <a:ext cx="10972800" cy="7186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551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D3BC-F757-48B9-8C46-E5D85737C701}" type="datetimeFigureOut">
              <a:rPr lang="zh-TW" altLang="en-US" smtClean="0"/>
              <a:t>2022/5/16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15C-7A24-48B0-BA42-C67B61649FB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063281" y="2520708"/>
            <a:ext cx="6201072" cy="914165"/>
          </a:xfrm>
          <a:prstGeom prst="rect">
            <a:avLst/>
          </a:prstGeom>
          <a:noFill/>
        </p:spPr>
        <p:txBody>
          <a:bodyPr wrap="square" lIns="63315" tIns="31657" rIns="63315" bIns="31657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5525" b="1" cap="none" spc="0" dirty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Thank You</a:t>
            </a:r>
          </a:p>
        </p:txBody>
      </p:sp>
      <p:sp>
        <p:nvSpPr>
          <p:cNvPr id="2" name="矩形 1"/>
          <p:cNvSpPr/>
          <p:nvPr/>
        </p:nvSpPr>
        <p:spPr>
          <a:xfrm>
            <a:off x="-31261" y="6"/>
            <a:ext cx="12223261" cy="68814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315" tIns="31657" rIns="63315" bIns="31657" rtlCol="0" anchor="ctr"/>
          <a:lstStyle/>
          <a:p>
            <a:pPr algn="ctr"/>
            <a:endParaRPr lang="en-US" sz="1431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868" y="2776169"/>
            <a:ext cx="5664069" cy="130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554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文字格式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609600" y="819133"/>
            <a:ext cx="10972800" cy="549018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dirty="0"/>
              <a:t> 按一下以編輯母片文字樣式</a:t>
            </a:r>
          </a:p>
          <a:p>
            <a:pPr lvl="1"/>
            <a:r>
              <a:rPr lang="zh-TW" altLang="en-US" dirty="0"/>
              <a:t> 第二層</a:t>
            </a:r>
          </a:p>
          <a:p>
            <a:pPr lvl="2"/>
            <a:r>
              <a:rPr lang="zh-TW" altLang="en-US" dirty="0"/>
              <a:t> 第三層</a:t>
            </a:r>
          </a:p>
          <a:p>
            <a:pPr lvl="3"/>
            <a:r>
              <a:rPr lang="zh-TW" altLang="en-US" dirty="0"/>
              <a:t> 第四層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D3BC-F757-48B9-8C46-E5D85737C701}" type="datetimeFigureOut">
              <a:rPr lang="zh-TW" altLang="en-US" smtClean="0"/>
              <a:t>2022/5/16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15C-7A24-48B0-BA42-C67B6164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914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文字格式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 hasCustomPrompt="1"/>
          </p:nvPr>
        </p:nvSpPr>
        <p:spPr>
          <a:xfrm>
            <a:off x="609600" y="818967"/>
            <a:ext cx="5384800" cy="5244172"/>
          </a:xfrm>
        </p:spPr>
        <p:txBody>
          <a:bodyPr/>
          <a:lstStyle>
            <a:lvl1pPr>
              <a:defRPr sz="1625"/>
            </a:lvl1pPr>
            <a:lvl2pPr>
              <a:defRPr sz="1381"/>
            </a:lvl2pPr>
            <a:lvl3pPr>
              <a:defRPr sz="1139"/>
            </a:lvl3pPr>
            <a:lvl4pPr>
              <a:defRPr sz="813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dirty="0"/>
              <a:t> 按一下以編輯母片文字樣式</a:t>
            </a:r>
          </a:p>
          <a:p>
            <a:pPr lvl="1"/>
            <a:r>
              <a:rPr lang="zh-TW" altLang="en-US" dirty="0"/>
              <a:t> 第二層</a:t>
            </a:r>
          </a:p>
          <a:p>
            <a:pPr lvl="2"/>
            <a:r>
              <a:rPr lang="zh-TW" altLang="en-US" dirty="0"/>
              <a:t> 第三層</a:t>
            </a:r>
          </a:p>
          <a:p>
            <a:pPr lvl="3"/>
            <a:r>
              <a:rPr lang="zh-TW" altLang="en-US" dirty="0"/>
              <a:t>  第四層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D3BC-F757-48B9-8C46-E5D85737C701}" type="datetimeFigureOut">
              <a:rPr lang="zh-TW" altLang="en-US" smtClean="0"/>
              <a:t>2022/5/16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15C-7A24-48B0-BA42-C67B61649FB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2"/>
          <p:cNvSpPr>
            <a:spLocks noGrp="1"/>
          </p:cNvSpPr>
          <p:nvPr>
            <p:ph sz="half" idx="13" hasCustomPrompt="1"/>
          </p:nvPr>
        </p:nvSpPr>
        <p:spPr>
          <a:xfrm>
            <a:off x="6212115" y="815262"/>
            <a:ext cx="5384800" cy="5244172"/>
          </a:xfrm>
        </p:spPr>
        <p:txBody>
          <a:bodyPr/>
          <a:lstStyle>
            <a:lvl1pPr>
              <a:defRPr sz="1625"/>
            </a:lvl1pPr>
            <a:lvl2pPr>
              <a:defRPr sz="1381"/>
            </a:lvl2pPr>
            <a:lvl3pPr>
              <a:defRPr sz="1139"/>
            </a:lvl3pPr>
            <a:lvl4pPr>
              <a:defRPr sz="813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dirty="0"/>
              <a:t> 按一下以編輯母片文字樣式</a:t>
            </a:r>
          </a:p>
          <a:p>
            <a:pPr lvl="1"/>
            <a:r>
              <a:rPr lang="zh-TW" altLang="en-US" dirty="0"/>
              <a:t> 第二層</a:t>
            </a:r>
          </a:p>
          <a:p>
            <a:pPr lvl="2"/>
            <a:r>
              <a:rPr lang="zh-TW" altLang="en-US" dirty="0"/>
              <a:t> 第三層</a:t>
            </a:r>
          </a:p>
          <a:p>
            <a:pPr lvl="3"/>
            <a:r>
              <a:rPr lang="zh-TW" altLang="en-US" dirty="0"/>
              <a:t>  第四層</a:t>
            </a:r>
          </a:p>
        </p:txBody>
      </p:sp>
    </p:spTree>
    <p:extLst>
      <p:ext uri="{BB962C8B-B14F-4D97-AF65-F5344CB8AC3E}">
        <p14:creationId xmlns:p14="http://schemas.microsoft.com/office/powerpoint/2010/main" val="1128281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文字格式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 hasCustomPrompt="1"/>
          </p:nvPr>
        </p:nvSpPr>
        <p:spPr>
          <a:xfrm>
            <a:off x="609604" y="814249"/>
            <a:ext cx="10958285" cy="2686763"/>
          </a:xfrm>
        </p:spPr>
        <p:txBody>
          <a:bodyPr/>
          <a:lstStyle>
            <a:lvl1pPr>
              <a:defRPr sz="1625"/>
            </a:lvl1pPr>
            <a:lvl2pPr>
              <a:defRPr sz="1381"/>
            </a:lvl2pPr>
            <a:lvl3pPr>
              <a:defRPr sz="1139"/>
            </a:lvl3pPr>
            <a:lvl4pPr>
              <a:defRPr sz="813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dirty="0"/>
              <a:t> 按一下以編輯母片文字樣式</a:t>
            </a:r>
          </a:p>
          <a:p>
            <a:pPr lvl="1"/>
            <a:r>
              <a:rPr lang="zh-TW" altLang="en-US" dirty="0"/>
              <a:t> 第二層</a:t>
            </a:r>
          </a:p>
          <a:p>
            <a:pPr lvl="2"/>
            <a:r>
              <a:rPr lang="zh-TW" altLang="en-US" dirty="0"/>
              <a:t> 第三層</a:t>
            </a:r>
          </a:p>
          <a:p>
            <a:pPr lvl="3"/>
            <a:r>
              <a:rPr lang="zh-TW" altLang="en-US" dirty="0"/>
              <a:t> 第四層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D3BC-F757-48B9-8C46-E5D85737C701}" type="datetimeFigureOut">
              <a:rPr lang="zh-TW" altLang="en-US" smtClean="0"/>
              <a:t>2022/5/16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15C-7A24-48B0-BA42-C67B61649FB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2"/>
          <p:cNvSpPr>
            <a:spLocks noGrp="1"/>
          </p:cNvSpPr>
          <p:nvPr>
            <p:ph sz="half" idx="13" hasCustomPrompt="1"/>
          </p:nvPr>
        </p:nvSpPr>
        <p:spPr>
          <a:xfrm>
            <a:off x="594368" y="3608176"/>
            <a:ext cx="10958285" cy="2686763"/>
          </a:xfrm>
        </p:spPr>
        <p:txBody>
          <a:bodyPr/>
          <a:lstStyle>
            <a:lvl1pPr>
              <a:defRPr sz="1625"/>
            </a:lvl1pPr>
            <a:lvl2pPr>
              <a:defRPr sz="1381"/>
            </a:lvl2pPr>
            <a:lvl3pPr>
              <a:defRPr sz="1139"/>
            </a:lvl3pPr>
            <a:lvl4pPr>
              <a:defRPr sz="813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dirty="0"/>
              <a:t> 按一下以編輯母片文字樣式</a:t>
            </a:r>
          </a:p>
          <a:p>
            <a:pPr lvl="1"/>
            <a:r>
              <a:rPr lang="zh-TW" altLang="en-US" dirty="0"/>
              <a:t> 第二層</a:t>
            </a:r>
          </a:p>
          <a:p>
            <a:pPr lvl="2"/>
            <a:r>
              <a:rPr lang="zh-TW" altLang="en-US" dirty="0"/>
              <a:t> 第三層</a:t>
            </a:r>
          </a:p>
          <a:p>
            <a:pPr lvl="3"/>
            <a:r>
              <a:rPr lang="zh-TW" altLang="en-US" dirty="0"/>
              <a:t> 第四層</a:t>
            </a:r>
          </a:p>
        </p:txBody>
      </p:sp>
    </p:spTree>
    <p:extLst>
      <p:ext uri="{BB962C8B-B14F-4D97-AF65-F5344CB8AC3E}">
        <p14:creationId xmlns:p14="http://schemas.microsoft.com/office/powerpoint/2010/main" val="2049122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文字格式四僅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D3BC-F757-48B9-8C46-E5D85737C701}" type="datetimeFigureOut">
              <a:rPr lang="zh-TW" altLang="en-US" smtClean="0"/>
              <a:t>2022/5/16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15C-7A24-48B0-BA42-C67B6164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133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Page (SV&amp;ESC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內容版面配置區 2"/>
          <p:cNvSpPr>
            <a:spLocks noGrp="1"/>
          </p:cNvSpPr>
          <p:nvPr>
            <p:ph sz="half" idx="48" hasCustomPrompt="1"/>
          </p:nvPr>
        </p:nvSpPr>
        <p:spPr>
          <a:xfrm>
            <a:off x="5604933" y="849415"/>
            <a:ext cx="6400800" cy="4811836"/>
          </a:xfrm>
        </p:spPr>
        <p:txBody>
          <a:bodyPr/>
          <a:lstStyle>
            <a:lvl1pPr>
              <a:defRPr sz="1139" baseline="0"/>
            </a:lvl1pPr>
            <a:lvl2pPr marL="514402" indent="-197847">
              <a:buFont typeface="Wingdings" pitchFamily="2" charset="2"/>
              <a:buChar char="ü"/>
              <a:defRPr sz="975"/>
            </a:lvl2pPr>
            <a:lvl3pPr marL="751819" indent="-118709">
              <a:buFont typeface="Wingdings" pitchFamily="2" charset="2"/>
              <a:buChar char="l"/>
              <a:defRPr sz="813" baseline="0"/>
            </a:lvl3pPr>
            <a:lvl4pPr marL="1068373" indent="-118709">
              <a:buFont typeface="Wingdings" pitchFamily="2" charset="2"/>
              <a:buChar char="Ø"/>
              <a:defRPr sz="731" baseline="0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dirty="0"/>
              <a:t> 按一下以編輯母片文字樣式</a:t>
            </a:r>
          </a:p>
          <a:p>
            <a:pPr lvl="1"/>
            <a:r>
              <a:rPr lang="zh-TW" altLang="en-US" dirty="0"/>
              <a:t> 第二層</a:t>
            </a:r>
          </a:p>
          <a:p>
            <a:pPr lvl="2"/>
            <a:r>
              <a:rPr lang="zh-TW" altLang="en-US" dirty="0"/>
              <a:t> 第三層</a:t>
            </a:r>
          </a:p>
          <a:p>
            <a:pPr lvl="3"/>
            <a:r>
              <a:rPr lang="zh-TW" altLang="en-US" dirty="0"/>
              <a:t> 第四層</a:t>
            </a:r>
          </a:p>
        </p:txBody>
      </p:sp>
      <p:sp>
        <p:nvSpPr>
          <p:cNvPr id="43" name="內容版面配置區 2"/>
          <p:cNvSpPr>
            <a:spLocks noGrp="1"/>
          </p:cNvSpPr>
          <p:nvPr>
            <p:ph sz="half" idx="39" hasCustomPrompt="1"/>
          </p:nvPr>
        </p:nvSpPr>
        <p:spPr>
          <a:xfrm>
            <a:off x="9716128" y="251123"/>
            <a:ext cx="2304256" cy="504056"/>
          </a:xfrm>
          <a:ln>
            <a:solidFill>
              <a:srgbClr val="0070C0"/>
            </a:solidFill>
            <a:prstDash val="dash"/>
          </a:ln>
        </p:spPr>
        <p:txBody>
          <a:bodyPr>
            <a:normAutofit/>
          </a:bodyPr>
          <a:lstStyle>
            <a:lvl1pPr marL="0" indent="0">
              <a:buNone/>
              <a:defRPr sz="813">
                <a:solidFill>
                  <a:srgbClr val="0070C0"/>
                </a:solidFill>
              </a:defRPr>
            </a:lvl1pPr>
            <a:lvl2pPr>
              <a:defRPr sz="813"/>
            </a:lvl2pPr>
            <a:lvl3pPr>
              <a:defRPr sz="731"/>
            </a:lvl3pPr>
            <a:lvl4pPr>
              <a:defRPr sz="569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en-US" altLang="zh-TW" dirty="0"/>
              <a:t>Beta Sample:</a:t>
            </a:r>
          </a:p>
          <a:p>
            <a:pPr lvl="0"/>
            <a:r>
              <a:rPr lang="en-US" altLang="zh-TW" dirty="0"/>
              <a:t>MP: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D3BC-F757-48B9-8C46-E5D85737C701}" type="datetimeFigureOut">
              <a:rPr lang="zh-TW" altLang="en-US" smtClean="0"/>
              <a:t>2022/5/16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15C-7A24-48B0-BA42-C67B61649FB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標題 1"/>
          <p:cNvSpPr>
            <a:spLocks noGrp="1"/>
          </p:cNvSpPr>
          <p:nvPr>
            <p:ph type="title" hasCustomPrompt="1"/>
          </p:nvPr>
        </p:nvSpPr>
        <p:spPr>
          <a:xfrm>
            <a:off x="335364" y="46041"/>
            <a:ext cx="9313035" cy="71866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altLang="zh-TW" dirty="0"/>
              <a:t>One Page Sales Kit (SV)</a:t>
            </a:r>
            <a:endParaRPr lang="en-US" dirty="0"/>
          </a:p>
        </p:txBody>
      </p:sp>
      <p:sp>
        <p:nvSpPr>
          <p:cNvPr id="27" name="內容版面配置區 2"/>
          <p:cNvSpPr>
            <a:spLocks noGrp="1"/>
          </p:cNvSpPr>
          <p:nvPr>
            <p:ph sz="half" idx="13" hasCustomPrompt="1"/>
          </p:nvPr>
        </p:nvSpPr>
        <p:spPr>
          <a:xfrm>
            <a:off x="164844" y="2852936"/>
            <a:ext cx="5440091" cy="3600400"/>
          </a:xfrm>
        </p:spPr>
        <p:txBody>
          <a:bodyPr/>
          <a:lstStyle>
            <a:lvl1pPr>
              <a:defRPr sz="1139"/>
            </a:lvl1pPr>
            <a:lvl2pPr>
              <a:defRPr sz="813"/>
            </a:lvl2pPr>
            <a:lvl3pPr>
              <a:defRPr sz="731"/>
            </a:lvl3pPr>
            <a:lvl4pPr>
              <a:defRPr sz="569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dirty="0"/>
              <a:t> 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 第三層</a:t>
            </a:r>
          </a:p>
          <a:p>
            <a:pPr lvl="3"/>
            <a:r>
              <a:rPr lang="zh-TW" altLang="en-US" dirty="0"/>
              <a:t> 第四層</a:t>
            </a:r>
          </a:p>
        </p:txBody>
      </p:sp>
      <p:sp>
        <p:nvSpPr>
          <p:cNvPr id="30" name="內容版面配置區 2"/>
          <p:cNvSpPr>
            <a:spLocks noGrp="1"/>
          </p:cNvSpPr>
          <p:nvPr>
            <p:ph sz="half" idx="15"/>
          </p:nvPr>
        </p:nvSpPr>
        <p:spPr>
          <a:xfrm>
            <a:off x="164844" y="548680"/>
            <a:ext cx="5440091" cy="2304256"/>
          </a:xfrm>
        </p:spPr>
        <p:txBody>
          <a:bodyPr/>
          <a:lstStyle>
            <a:lvl1pPr marL="0" indent="0">
              <a:buNone/>
              <a:defRPr sz="1381"/>
            </a:lvl1pPr>
            <a:lvl2pPr>
              <a:defRPr sz="1219"/>
            </a:lvl2pPr>
            <a:lvl3pPr>
              <a:defRPr sz="1139"/>
            </a:lvl3pPr>
            <a:lvl4pPr>
              <a:defRPr sz="813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2" name="內容版面配置區 2"/>
          <p:cNvSpPr>
            <a:spLocks noGrp="1"/>
          </p:cNvSpPr>
          <p:nvPr>
            <p:ph sz="half" idx="26"/>
          </p:nvPr>
        </p:nvSpPr>
        <p:spPr>
          <a:xfrm>
            <a:off x="6503255" y="5832079"/>
            <a:ext cx="550664" cy="561228"/>
          </a:xfrm>
        </p:spPr>
        <p:txBody>
          <a:bodyPr/>
          <a:lstStyle>
            <a:lvl1pPr marL="0" indent="0">
              <a:buNone/>
              <a:defRPr sz="1381"/>
            </a:lvl1pPr>
            <a:lvl2pPr>
              <a:defRPr sz="1219"/>
            </a:lvl2pPr>
            <a:lvl3pPr>
              <a:defRPr sz="1139"/>
            </a:lvl3pPr>
            <a:lvl4pPr>
              <a:defRPr sz="813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2" name="內容版面配置區 2"/>
          <p:cNvSpPr>
            <a:spLocks noGrp="1"/>
          </p:cNvSpPr>
          <p:nvPr>
            <p:ph sz="half" idx="38"/>
          </p:nvPr>
        </p:nvSpPr>
        <p:spPr>
          <a:xfrm>
            <a:off x="5610192" y="5906377"/>
            <a:ext cx="864096" cy="415923"/>
          </a:xfrm>
        </p:spPr>
        <p:txBody>
          <a:bodyPr/>
          <a:lstStyle>
            <a:lvl1pPr marL="0" indent="0">
              <a:buNone/>
              <a:defRPr sz="1381"/>
            </a:lvl1pPr>
            <a:lvl2pPr>
              <a:defRPr sz="1219"/>
            </a:lvl2pPr>
            <a:lvl3pPr>
              <a:defRPr sz="1139"/>
            </a:lvl3pPr>
            <a:lvl4pPr>
              <a:defRPr sz="813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7" name="內容版面配置區 2"/>
          <p:cNvSpPr>
            <a:spLocks noGrp="1"/>
          </p:cNvSpPr>
          <p:nvPr>
            <p:ph sz="half" idx="40"/>
          </p:nvPr>
        </p:nvSpPr>
        <p:spPr>
          <a:xfrm>
            <a:off x="7088619" y="5831191"/>
            <a:ext cx="550664" cy="561228"/>
          </a:xfrm>
        </p:spPr>
        <p:txBody>
          <a:bodyPr/>
          <a:lstStyle>
            <a:lvl1pPr marL="0" indent="0">
              <a:buNone/>
              <a:defRPr sz="1381"/>
            </a:lvl1pPr>
            <a:lvl2pPr>
              <a:defRPr sz="1219"/>
            </a:lvl2pPr>
            <a:lvl3pPr>
              <a:defRPr sz="1139"/>
            </a:lvl3pPr>
            <a:lvl4pPr>
              <a:defRPr sz="813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8" name="內容版面配置區 2"/>
          <p:cNvSpPr>
            <a:spLocks noGrp="1"/>
          </p:cNvSpPr>
          <p:nvPr>
            <p:ph sz="half" idx="41"/>
          </p:nvPr>
        </p:nvSpPr>
        <p:spPr>
          <a:xfrm>
            <a:off x="7677383" y="5831191"/>
            <a:ext cx="550664" cy="561228"/>
          </a:xfrm>
        </p:spPr>
        <p:txBody>
          <a:bodyPr/>
          <a:lstStyle>
            <a:lvl1pPr marL="0" indent="0">
              <a:buNone/>
              <a:defRPr sz="1381"/>
            </a:lvl1pPr>
            <a:lvl2pPr>
              <a:defRPr sz="1219"/>
            </a:lvl2pPr>
            <a:lvl3pPr>
              <a:defRPr sz="1139"/>
            </a:lvl3pPr>
            <a:lvl4pPr>
              <a:defRPr sz="813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9" name="內容版面配置區 2"/>
          <p:cNvSpPr>
            <a:spLocks noGrp="1"/>
          </p:cNvSpPr>
          <p:nvPr>
            <p:ph sz="half" idx="42"/>
          </p:nvPr>
        </p:nvSpPr>
        <p:spPr>
          <a:xfrm>
            <a:off x="8278849" y="5831191"/>
            <a:ext cx="550664" cy="561228"/>
          </a:xfrm>
        </p:spPr>
        <p:txBody>
          <a:bodyPr/>
          <a:lstStyle>
            <a:lvl1pPr marL="0" indent="0">
              <a:buNone/>
              <a:defRPr sz="1381"/>
            </a:lvl1pPr>
            <a:lvl2pPr>
              <a:defRPr sz="1219"/>
            </a:lvl2pPr>
            <a:lvl3pPr>
              <a:defRPr sz="1139"/>
            </a:lvl3pPr>
            <a:lvl4pPr>
              <a:defRPr sz="813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3" name="內容版面配置區 2"/>
          <p:cNvSpPr>
            <a:spLocks noGrp="1"/>
          </p:cNvSpPr>
          <p:nvPr>
            <p:ph sz="half" idx="43"/>
          </p:nvPr>
        </p:nvSpPr>
        <p:spPr>
          <a:xfrm>
            <a:off x="8862021" y="5831191"/>
            <a:ext cx="550664" cy="561228"/>
          </a:xfrm>
        </p:spPr>
        <p:txBody>
          <a:bodyPr/>
          <a:lstStyle>
            <a:lvl1pPr marL="0" indent="0">
              <a:buNone/>
              <a:defRPr sz="1381"/>
            </a:lvl1pPr>
            <a:lvl2pPr>
              <a:defRPr sz="1219"/>
            </a:lvl2pPr>
            <a:lvl3pPr>
              <a:defRPr sz="1139"/>
            </a:lvl3pPr>
            <a:lvl4pPr>
              <a:defRPr sz="813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5" name="內容版面配置區 2"/>
          <p:cNvSpPr>
            <a:spLocks noGrp="1"/>
          </p:cNvSpPr>
          <p:nvPr>
            <p:ph sz="half" idx="44"/>
          </p:nvPr>
        </p:nvSpPr>
        <p:spPr>
          <a:xfrm>
            <a:off x="9463485" y="5831191"/>
            <a:ext cx="550664" cy="561228"/>
          </a:xfrm>
        </p:spPr>
        <p:txBody>
          <a:bodyPr/>
          <a:lstStyle>
            <a:lvl1pPr marL="0" indent="0">
              <a:buNone/>
              <a:defRPr sz="1381"/>
            </a:lvl1pPr>
            <a:lvl2pPr>
              <a:defRPr sz="1219"/>
            </a:lvl2pPr>
            <a:lvl3pPr>
              <a:defRPr sz="1139"/>
            </a:lvl3pPr>
            <a:lvl4pPr>
              <a:defRPr sz="813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6" name="內容版面配置區 2"/>
          <p:cNvSpPr>
            <a:spLocks noGrp="1"/>
          </p:cNvSpPr>
          <p:nvPr>
            <p:ph sz="half" idx="45"/>
          </p:nvPr>
        </p:nvSpPr>
        <p:spPr>
          <a:xfrm>
            <a:off x="10052249" y="5840715"/>
            <a:ext cx="550664" cy="561228"/>
          </a:xfrm>
        </p:spPr>
        <p:txBody>
          <a:bodyPr/>
          <a:lstStyle>
            <a:lvl1pPr marL="0" indent="0">
              <a:buNone/>
              <a:defRPr sz="1381"/>
            </a:lvl1pPr>
            <a:lvl2pPr>
              <a:defRPr sz="1219"/>
            </a:lvl2pPr>
            <a:lvl3pPr>
              <a:defRPr sz="1139"/>
            </a:lvl3pPr>
            <a:lvl4pPr>
              <a:defRPr sz="813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7" name="內容版面配置區 2"/>
          <p:cNvSpPr>
            <a:spLocks noGrp="1"/>
          </p:cNvSpPr>
          <p:nvPr>
            <p:ph sz="half" idx="46"/>
          </p:nvPr>
        </p:nvSpPr>
        <p:spPr>
          <a:xfrm>
            <a:off x="10660824" y="5840715"/>
            <a:ext cx="550664" cy="561228"/>
          </a:xfrm>
        </p:spPr>
        <p:txBody>
          <a:bodyPr/>
          <a:lstStyle>
            <a:lvl1pPr marL="0" indent="0">
              <a:buNone/>
              <a:defRPr sz="1381"/>
            </a:lvl1pPr>
            <a:lvl2pPr>
              <a:defRPr sz="1219"/>
            </a:lvl2pPr>
            <a:lvl3pPr>
              <a:defRPr sz="1139"/>
            </a:lvl3pPr>
            <a:lvl4pPr>
              <a:defRPr sz="813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8" name="內容版面配置區 2"/>
          <p:cNvSpPr>
            <a:spLocks noGrp="1"/>
          </p:cNvSpPr>
          <p:nvPr>
            <p:ph sz="half" idx="47"/>
          </p:nvPr>
        </p:nvSpPr>
        <p:spPr>
          <a:xfrm>
            <a:off x="11262291" y="5836523"/>
            <a:ext cx="550664" cy="561228"/>
          </a:xfrm>
        </p:spPr>
        <p:txBody>
          <a:bodyPr/>
          <a:lstStyle>
            <a:lvl1pPr marL="0" indent="0">
              <a:buNone/>
              <a:defRPr sz="1381"/>
            </a:lvl1pPr>
            <a:lvl2pPr>
              <a:defRPr sz="1219"/>
            </a:lvl2pPr>
            <a:lvl3pPr>
              <a:defRPr sz="1139"/>
            </a:lvl3pPr>
            <a:lvl4pPr>
              <a:defRPr sz="813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058326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Page (SMB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內容版面配置區 2"/>
          <p:cNvSpPr>
            <a:spLocks noGrp="1"/>
          </p:cNvSpPr>
          <p:nvPr>
            <p:ph sz="half" idx="39" hasCustomPrompt="1"/>
          </p:nvPr>
        </p:nvSpPr>
        <p:spPr>
          <a:xfrm>
            <a:off x="5604933" y="1971951"/>
            <a:ext cx="6400800" cy="3833316"/>
          </a:xfrm>
        </p:spPr>
        <p:txBody>
          <a:bodyPr/>
          <a:lstStyle>
            <a:lvl1pPr>
              <a:defRPr sz="1139" baseline="0"/>
            </a:lvl1pPr>
            <a:lvl2pPr marL="514402" indent="-197847">
              <a:buFont typeface="Wingdings" pitchFamily="2" charset="2"/>
              <a:buChar char="ü"/>
              <a:defRPr sz="975"/>
            </a:lvl2pPr>
            <a:lvl3pPr marL="751819" indent="-118709">
              <a:buFont typeface="Wingdings" pitchFamily="2" charset="2"/>
              <a:buChar char="l"/>
              <a:defRPr sz="813" baseline="0"/>
            </a:lvl3pPr>
            <a:lvl4pPr marL="1068373" indent="-118709">
              <a:buFont typeface="Wingdings" pitchFamily="2" charset="2"/>
              <a:buChar char="Ø"/>
              <a:defRPr sz="731" baseline="0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dirty="0"/>
              <a:t> 按一下以編輯母片文字樣式</a:t>
            </a:r>
          </a:p>
          <a:p>
            <a:pPr lvl="1"/>
            <a:r>
              <a:rPr lang="zh-TW" altLang="en-US" dirty="0"/>
              <a:t> 第二層</a:t>
            </a:r>
          </a:p>
          <a:p>
            <a:pPr lvl="2"/>
            <a:r>
              <a:rPr lang="zh-TW" altLang="en-US" dirty="0"/>
              <a:t> 第三層</a:t>
            </a:r>
          </a:p>
          <a:p>
            <a:pPr lvl="3"/>
            <a:r>
              <a:rPr lang="zh-TW" altLang="en-US" dirty="0"/>
              <a:t> 第四層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335364" y="46041"/>
            <a:ext cx="9313035" cy="718667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dirty="0"/>
              <a:t>One Page Sales Kit (SMB)</a:t>
            </a:r>
            <a:endParaRPr 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D3BC-F757-48B9-8C46-E5D85737C701}" type="datetimeFigureOut">
              <a:rPr lang="zh-TW" altLang="en-US" smtClean="0"/>
              <a:t>2022/5/16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15C-7A24-48B0-BA42-C67B61649FB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3" name="內容版面配置區 2"/>
          <p:cNvSpPr>
            <a:spLocks noGrp="1"/>
          </p:cNvSpPr>
          <p:nvPr>
            <p:ph sz="half" idx="24" hasCustomPrompt="1"/>
          </p:nvPr>
        </p:nvSpPr>
        <p:spPr>
          <a:xfrm>
            <a:off x="5621872" y="862112"/>
            <a:ext cx="6434667" cy="1075928"/>
          </a:xfrm>
        </p:spPr>
        <p:txBody>
          <a:bodyPr/>
          <a:lstStyle>
            <a:lvl1pPr>
              <a:defRPr sz="1139" baseline="0"/>
            </a:lvl1pPr>
            <a:lvl2pPr marL="514402" indent="-197847">
              <a:buFont typeface="Wingdings" pitchFamily="2" charset="2"/>
              <a:buChar char="ü"/>
              <a:defRPr sz="813"/>
            </a:lvl2pPr>
            <a:lvl3pPr marL="751819" indent="-118709">
              <a:buFont typeface="Wingdings" pitchFamily="2" charset="2"/>
              <a:buChar char="l"/>
              <a:defRPr sz="813" baseline="0"/>
            </a:lvl3pPr>
            <a:lvl4pPr marL="1068373" indent="-118709">
              <a:buFont typeface="Wingdings" pitchFamily="2" charset="2"/>
              <a:buChar char="Ø"/>
              <a:defRPr sz="731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dirty="0"/>
              <a:t> 按一下以編輯母片文字樣式</a:t>
            </a:r>
          </a:p>
          <a:p>
            <a:pPr lvl="1"/>
            <a:r>
              <a:rPr lang="zh-TW" altLang="en-US" dirty="0"/>
              <a:t> 第二層</a:t>
            </a:r>
          </a:p>
          <a:p>
            <a:pPr lvl="2"/>
            <a:r>
              <a:rPr lang="zh-TW" altLang="en-US" dirty="0"/>
              <a:t> 第三層</a:t>
            </a:r>
          </a:p>
          <a:p>
            <a:pPr lvl="3"/>
            <a:r>
              <a:rPr lang="zh-TW" altLang="en-US" dirty="0"/>
              <a:t>  第四層</a:t>
            </a:r>
          </a:p>
        </p:txBody>
      </p:sp>
      <p:sp>
        <p:nvSpPr>
          <p:cNvPr id="80" name="內容版面配置區 2"/>
          <p:cNvSpPr>
            <a:spLocks noGrp="1"/>
          </p:cNvSpPr>
          <p:nvPr>
            <p:ph sz="half" idx="13" hasCustomPrompt="1"/>
          </p:nvPr>
        </p:nvSpPr>
        <p:spPr>
          <a:xfrm>
            <a:off x="164847" y="2852936"/>
            <a:ext cx="5423157" cy="3707720"/>
          </a:xfrm>
        </p:spPr>
        <p:txBody>
          <a:bodyPr/>
          <a:lstStyle>
            <a:lvl1pPr>
              <a:defRPr sz="1139"/>
            </a:lvl1pPr>
            <a:lvl2pPr>
              <a:defRPr sz="813"/>
            </a:lvl2pPr>
            <a:lvl3pPr>
              <a:defRPr sz="731"/>
            </a:lvl3pPr>
            <a:lvl4pPr>
              <a:defRPr sz="569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dirty="0"/>
              <a:t> 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 第三層</a:t>
            </a:r>
          </a:p>
          <a:p>
            <a:pPr lvl="3"/>
            <a:r>
              <a:rPr lang="zh-TW" altLang="en-US" dirty="0"/>
              <a:t> 第四層</a:t>
            </a:r>
          </a:p>
        </p:txBody>
      </p:sp>
      <p:sp>
        <p:nvSpPr>
          <p:cNvPr id="81" name="內容版面配置區 2"/>
          <p:cNvSpPr>
            <a:spLocks noGrp="1"/>
          </p:cNvSpPr>
          <p:nvPr>
            <p:ph sz="half" idx="15"/>
          </p:nvPr>
        </p:nvSpPr>
        <p:spPr>
          <a:xfrm>
            <a:off x="164847" y="548680"/>
            <a:ext cx="5423157" cy="2304256"/>
          </a:xfrm>
        </p:spPr>
        <p:txBody>
          <a:bodyPr/>
          <a:lstStyle>
            <a:lvl1pPr marL="0" indent="0">
              <a:buNone/>
              <a:defRPr sz="1381"/>
            </a:lvl1pPr>
            <a:lvl2pPr>
              <a:defRPr sz="1219"/>
            </a:lvl2pPr>
            <a:lvl3pPr>
              <a:defRPr sz="1139"/>
            </a:lvl3pPr>
            <a:lvl4pPr>
              <a:defRPr sz="813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2" name="內容版面配置區 2"/>
          <p:cNvSpPr>
            <a:spLocks noGrp="1"/>
          </p:cNvSpPr>
          <p:nvPr>
            <p:ph sz="half" idx="26"/>
          </p:nvPr>
        </p:nvSpPr>
        <p:spPr>
          <a:xfrm>
            <a:off x="6503255" y="5832079"/>
            <a:ext cx="550664" cy="561228"/>
          </a:xfrm>
        </p:spPr>
        <p:txBody>
          <a:bodyPr/>
          <a:lstStyle>
            <a:lvl1pPr marL="0" indent="0">
              <a:buNone/>
              <a:defRPr sz="1381"/>
            </a:lvl1pPr>
            <a:lvl2pPr>
              <a:defRPr sz="1219"/>
            </a:lvl2pPr>
            <a:lvl3pPr>
              <a:defRPr sz="1139"/>
            </a:lvl3pPr>
            <a:lvl4pPr>
              <a:defRPr sz="813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3" name="內容版面配置區 2"/>
          <p:cNvSpPr>
            <a:spLocks noGrp="1"/>
          </p:cNvSpPr>
          <p:nvPr>
            <p:ph sz="half" idx="38"/>
          </p:nvPr>
        </p:nvSpPr>
        <p:spPr>
          <a:xfrm>
            <a:off x="5610192" y="5906377"/>
            <a:ext cx="864096" cy="415923"/>
          </a:xfrm>
        </p:spPr>
        <p:txBody>
          <a:bodyPr/>
          <a:lstStyle>
            <a:lvl1pPr marL="0" indent="0">
              <a:buNone/>
              <a:defRPr sz="1381"/>
            </a:lvl1pPr>
            <a:lvl2pPr>
              <a:defRPr sz="1219"/>
            </a:lvl2pPr>
            <a:lvl3pPr>
              <a:defRPr sz="1139"/>
            </a:lvl3pPr>
            <a:lvl4pPr>
              <a:defRPr sz="813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4" name="內容版面配置區 2"/>
          <p:cNvSpPr>
            <a:spLocks noGrp="1"/>
          </p:cNvSpPr>
          <p:nvPr>
            <p:ph sz="half" idx="40"/>
          </p:nvPr>
        </p:nvSpPr>
        <p:spPr>
          <a:xfrm>
            <a:off x="7088619" y="5831191"/>
            <a:ext cx="550664" cy="561228"/>
          </a:xfrm>
        </p:spPr>
        <p:txBody>
          <a:bodyPr/>
          <a:lstStyle>
            <a:lvl1pPr marL="0" indent="0">
              <a:buNone/>
              <a:defRPr sz="1381"/>
            </a:lvl1pPr>
            <a:lvl2pPr>
              <a:defRPr sz="1219"/>
            </a:lvl2pPr>
            <a:lvl3pPr>
              <a:defRPr sz="1139"/>
            </a:lvl3pPr>
            <a:lvl4pPr>
              <a:defRPr sz="813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5" name="內容版面配置區 2"/>
          <p:cNvSpPr>
            <a:spLocks noGrp="1"/>
          </p:cNvSpPr>
          <p:nvPr>
            <p:ph sz="half" idx="42"/>
          </p:nvPr>
        </p:nvSpPr>
        <p:spPr>
          <a:xfrm>
            <a:off x="7677383" y="5831191"/>
            <a:ext cx="550664" cy="561228"/>
          </a:xfrm>
        </p:spPr>
        <p:txBody>
          <a:bodyPr/>
          <a:lstStyle>
            <a:lvl1pPr marL="0" indent="0">
              <a:buNone/>
              <a:defRPr sz="1381"/>
            </a:lvl1pPr>
            <a:lvl2pPr>
              <a:defRPr sz="1219"/>
            </a:lvl2pPr>
            <a:lvl3pPr>
              <a:defRPr sz="1139"/>
            </a:lvl3pPr>
            <a:lvl4pPr>
              <a:defRPr sz="813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6" name="內容版面配置區 2"/>
          <p:cNvSpPr>
            <a:spLocks noGrp="1"/>
          </p:cNvSpPr>
          <p:nvPr>
            <p:ph sz="half" idx="43"/>
          </p:nvPr>
        </p:nvSpPr>
        <p:spPr>
          <a:xfrm>
            <a:off x="8278849" y="5831191"/>
            <a:ext cx="550664" cy="561228"/>
          </a:xfrm>
        </p:spPr>
        <p:txBody>
          <a:bodyPr/>
          <a:lstStyle>
            <a:lvl1pPr marL="0" indent="0">
              <a:buNone/>
              <a:defRPr sz="1381"/>
            </a:lvl1pPr>
            <a:lvl2pPr>
              <a:defRPr sz="1219"/>
            </a:lvl2pPr>
            <a:lvl3pPr>
              <a:defRPr sz="1139"/>
            </a:lvl3pPr>
            <a:lvl4pPr>
              <a:defRPr sz="813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7" name="內容版面配置區 2"/>
          <p:cNvSpPr>
            <a:spLocks noGrp="1"/>
          </p:cNvSpPr>
          <p:nvPr>
            <p:ph sz="half" idx="44"/>
          </p:nvPr>
        </p:nvSpPr>
        <p:spPr>
          <a:xfrm>
            <a:off x="8862021" y="5831191"/>
            <a:ext cx="550664" cy="561228"/>
          </a:xfrm>
        </p:spPr>
        <p:txBody>
          <a:bodyPr/>
          <a:lstStyle>
            <a:lvl1pPr marL="0" indent="0">
              <a:buNone/>
              <a:defRPr sz="1381"/>
            </a:lvl1pPr>
            <a:lvl2pPr>
              <a:defRPr sz="1219"/>
            </a:lvl2pPr>
            <a:lvl3pPr>
              <a:defRPr sz="1139"/>
            </a:lvl3pPr>
            <a:lvl4pPr>
              <a:defRPr sz="813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8" name="內容版面配置區 2"/>
          <p:cNvSpPr>
            <a:spLocks noGrp="1"/>
          </p:cNvSpPr>
          <p:nvPr>
            <p:ph sz="half" idx="45"/>
          </p:nvPr>
        </p:nvSpPr>
        <p:spPr>
          <a:xfrm>
            <a:off x="9463485" y="5831191"/>
            <a:ext cx="550664" cy="561228"/>
          </a:xfrm>
        </p:spPr>
        <p:txBody>
          <a:bodyPr/>
          <a:lstStyle>
            <a:lvl1pPr marL="0" indent="0">
              <a:buNone/>
              <a:defRPr sz="1381"/>
            </a:lvl1pPr>
            <a:lvl2pPr>
              <a:defRPr sz="1219"/>
            </a:lvl2pPr>
            <a:lvl3pPr>
              <a:defRPr sz="1139"/>
            </a:lvl3pPr>
            <a:lvl4pPr>
              <a:defRPr sz="813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9" name="內容版面配置區 2"/>
          <p:cNvSpPr>
            <a:spLocks noGrp="1"/>
          </p:cNvSpPr>
          <p:nvPr>
            <p:ph sz="half" idx="46"/>
          </p:nvPr>
        </p:nvSpPr>
        <p:spPr>
          <a:xfrm>
            <a:off x="10052249" y="5840715"/>
            <a:ext cx="550664" cy="561228"/>
          </a:xfrm>
        </p:spPr>
        <p:txBody>
          <a:bodyPr/>
          <a:lstStyle>
            <a:lvl1pPr marL="0" indent="0">
              <a:buNone/>
              <a:defRPr sz="1381"/>
            </a:lvl1pPr>
            <a:lvl2pPr>
              <a:defRPr sz="1219"/>
            </a:lvl2pPr>
            <a:lvl3pPr>
              <a:defRPr sz="1139"/>
            </a:lvl3pPr>
            <a:lvl4pPr>
              <a:defRPr sz="813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0" name="內容版面配置區 2"/>
          <p:cNvSpPr>
            <a:spLocks noGrp="1"/>
          </p:cNvSpPr>
          <p:nvPr>
            <p:ph sz="half" idx="47"/>
          </p:nvPr>
        </p:nvSpPr>
        <p:spPr>
          <a:xfrm>
            <a:off x="10660824" y="5840715"/>
            <a:ext cx="550664" cy="561228"/>
          </a:xfrm>
        </p:spPr>
        <p:txBody>
          <a:bodyPr/>
          <a:lstStyle>
            <a:lvl1pPr marL="0" indent="0">
              <a:buNone/>
              <a:defRPr sz="1381"/>
            </a:lvl1pPr>
            <a:lvl2pPr>
              <a:defRPr sz="1219"/>
            </a:lvl2pPr>
            <a:lvl3pPr>
              <a:defRPr sz="1139"/>
            </a:lvl3pPr>
            <a:lvl4pPr>
              <a:defRPr sz="813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1" name="內容版面配置區 2"/>
          <p:cNvSpPr>
            <a:spLocks noGrp="1"/>
          </p:cNvSpPr>
          <p:nvPr>
            <p:ph sz="half" idx="48"/>
          </p:nvPr>
        </p:nvSpPr>
        <p:spPr>
          <a:xfrm>
            <a:off x="11262291" y="5836523"/>
            <a:ext cx="550664" cy="561228"/>
          </a:xfrm>
        </p:spPr>
        <p:txBody>
          <a:bodyPr/>
          <a:lstStyle>
            <a:lvl1pPr marL="0" indent="0">
              <a:buNone/>
              <a:defRPr sz="1381"/>
            </a:lvl1pPr>
            <a:lvl2pPr>
              <a:defRPr sz="1219"/>
            </a:lvl2pPr>
            <a:lvl3pPr>
              <a:defRPr sz="1139"/>
            </a:lvl3pPr>
            <a:lvl4pPr>
              <a:defRPr sz="813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3" name="內容版面配置區 2"/>
          <p:cNvSpPr>
            <a:spLocks noGrp="1"/>
          </p:cNvSpPr>
          <p:nvPr>
            <p:ph sz="half" idx="49" hasCustomPrompt="1"/>
          </p:nvPr>
        </p:nvSpPr>
        <p:spPr>
          <a:xfrm>
            <a:off x="9716128" y="251123"/>
            <a:ext cx="2304256" cy="504056"/>
          </a:xfrm>
          <a:ln>
            <a:solidFill>
              <a:srgbClr val="0070C0"/>
            </a:solidFill>
            <a:prstDash val="dash"/>
          </a:ln>
        </p:spPr>
        <p:txBody>
          <a:bodyPr>
            <a:normAutofit/>
          </a:bodyPr>
          <a:lstStyle>
            <a:lvl1pPr marL="0" indent="0">
              <a:buNone/>
              <a:defRPr sz="813">
                <a:solidFill>
                  <a:srgbClr val="0070C0"/>
                </a:solidFill>
              </a:defRPr>
            </a:lvl1pPr>
            <a:lvl2pPr>
              <a:defRPr sz="813"/>
            </a:lvl2pPr>
            <a:lvl3pPr>
              <a:defRPr sz="731"/>
            </a:lvl3pPr>
            <a:lvl4pPr>
              <a:defRPr sz="569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en-US" altLang="zh-TW" dirty="0"/>
              <a:t>Beta Sample:</a:t>
            </a:r>
          </a:p>
          <a:p>
            <a:pPr lvl="0"/>
            <a:r>
              <a:rPr lang="en-US" altLang="zh-TW" dirty="0"/>
              <a:t>MP: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62884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拉線圖或產品照介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213244" y="897425"/>
            <a:ext cx="7680853" cy="4320480"/>
          </a:xfrm>
        </p:spPr>
        <p:txBody>
          <a:bodyPr/>
          <a:lstStyle>
            <a:lvl1pPr marL="0" indent="0">
              <a:buNone/>
              <a:defRPr sz="2193"/>
            </a:lvl1pPr>
            <a:lvl2pPr marL="316555" indent="0">
              <a:buNone/>
              <a:defRPr sz="1951"/>
            </a:lvl2pPr>
            <a:lvl3pPr marL="633111" indent="0">
              <a:buNone/>
              <a:defRPr sz="1625"/>
            </a:lvl3pPr>
            <a:lvl4pPr marL="949667" indent="0">
              <a:buNone/>
              <a:defRPr sz="1381"/>
            </a:lvl4pPr>
            <a:lvl5pPr marL="1266220" indent="0">
              <a:buNone/>
              <a:defRPr sz="1381"/>
            </a:lvl5pPr>
            <a:lvl6pPr marL="1582775" indent="0">
              <a:buNone/>
              <a:defRPr sz="1381"/>
            </a:lvl6pPr>
            <a:lvl7pPr marL="1899331" indent="0">
              <a:buNone/>
              <a:defRPr sz="1381"/>
            </a:lvl7pPr>
            <a:lvl8pPr marL="2215887" indent="0">
              <a:buNone/>
              <a:defRPr sz="1381"/>
            </a:lvl8pPr>
            <a:lvl9pPr marL="2532442" indent="0">
              <a:buNone/>
              <a:defRPr sz="1381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D3BC-F757-48B9-8C46-E5D85737C701}" type="datetimeFigureOut">
              <a:rPr lang="zh-TW" altLang="en-US" smtClean="0"/>
              <a:t>2022/5/16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15C-7A24-48B0-BA42-C67B61649FB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609600" y="46041"/>
            <a:ext cx="10972800" cy="7186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9" name="內容版面配置區 2"/>
          <p:cNvSpPr>
            <a:spLocks noGrp="1"/>
          </p:cNvSpPr>
          <p:nvPr>
            <p:ph sz="half" idx="13" hasCustomPrompt="1"/>
          </p:nvPr>
        </p:nvSpPr>
        <p:spPr>
          <a:xfrm>
            <a:off x="2176496" y="5303119"/>
            <a:ext cx="7776864" cy="1224136"/>
          </a:xfrm>
        </p:spPr>
        <p:txBody>
          <a:bodyPr/>
          <a:lstStyle>
            <a:lvl1pPr>
              <a:defRPr sz="1139"/>
            </a:lvl1pPr>
            <a:lvl2pPr>
              <a:defRPr sz="813"/>
            </a:lvl2pPr>
            <a:lvl3pPr>
              <a:defRPr sz="731"/>
            </a:lvl3pPr>
            <a:lvl4pPr>
              <a:defRPr sz="569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dirty="0"/>
              <a:t> 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 第三層</a:t>
            </a:r>
          </a:p>
          <a:p>
            <a:pPr lvl="3"/>
            <a:r>
              <a:rPr lang="zh-TW" altLang="en-US" dirty="0"/>
              <a:t> 第四層</a:t>
            </a:r>
          </a:p>
        </p:txBody>
      </p:sp>
    </p:spTree>
    <p:extLst>
      <p:ext uri="{BB962C8B-B14F-4D97-AF65-F5344CB8AC3E}">
        <p14:creationId xmlns:p14="http://schemas.microsoft.com/office/powerpoint/2010/main" val="144196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拉線圖或產品照介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213244" y="862255"/>
            <a:ext cx="7680853" cy="4320480"/>
          </a:xfrm>
        </p:spPr>
        <p:txBody>
          <a:bodyPr/>
          <a:lstStyle>
            <a:lvl1pPr marL="0" indent="0">
              <a:buNone/>
              <a:defRPr sz="2193"/>
            </a:lvl1pPr>
            <a:lvl2pPr marL="316555" indent="0">
              <a:buNone/>
              <a:defRPr sz="1951"/>
            </a:lvl2pPr>
            <a:lvl3pPr marL="633111" indent="0">
              <a:buNone/>
              <a:defRPr sz="1625"/>
            </a:lvl3pPr>
            <a:lvl4pPr marL="949667" indent="0">
              <a:buNone/>
              <a:defRPr sz="1381"/>
            </a:lvl4pPr>
            <a:lvl5pPr marL="1266220" indent="0">
              <a:buNone/>
              <a:defRPr sz="1381"/>
            </a:lvl5pPr>
            <a:lvl6pPr marL="1582775" indent="0">
              <a:buNone/>
              <a:defRPr sz="1381"/>
            </a:lvl6pPr>
            <a:lvl7pPr marL="1899331" indent="0">
              <a:buNone/>
              <a:defRPr sz="1381"/>
            </a:lvl7pPr>
            <a:lvl8pPr marL="2215887" indent="0">
              <a:buNone/>
              <a:defRPr sz="1381"/>
            </a:lvl8pPr>
            <a:lvl9pPr marL="2532442" indent="0">
              <a:buNone/>
              <a:defRPr sz="1381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D3BC-F757-48B9-8C46-E5D85737C701}" type="datetimeFigureOut">
              <a:rPr lang="zh-TW" altLang="en-US" smtClean="0"/>
              <a:t>2022/5/16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15C-7A24-48B0-BA42-C67B61649FB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609600" y="46041"/>
            <a:ext cx="10972800" cy="7186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9" name="內容版面配置區 2"/>
          <p:cNvSpPr>
            <a:spLocks noGrp="1"/>
          </p:cNvSpPr>
          <p:nvPr>
            <p:ph sz="half" idx="13"/>
          </p:nvPr>
        </p:nvSpPr>
        <p:spPr>
          <a:xfrm>
            <a:off x="2176496" y="5267949"/>
            <a:ext cx="7776864" cy="1224136"/>
          </a:xfrm>
        </p:spPr>
        <p:txBody>
          <a:bodyPr>
            <a:normAutofit/>
          </a:bodyPr>
          <a:lstStyle>
            <a:lvl1pPr marL="0" indent="0" algn="ctr">
              <a:buNone/>
              <a:defRPr sz="1381"/>
            </a:lvl1pPr>
            <a:lvl2pPr>
              <a:defRPr sz="813"/>
            </a:lvl2pPr>
            <a:lvl3pPr>
              <a:defRPr sz="731"/>
            </a:lvl3pPr>
            <a:lvl4pPr>
              <a:defRPr sz="569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454992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16" y="4"/>
            <a:ext cx="12191999" cy="652264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矩形 6"/>
          <p:cNvSpPr/>
          <p:nvPr/>
        </p:nvSpPr>
        <p:spPr>
          <a:xfrm>
            <a:off x="-26790" y="6525849"/>
            <a:ext cx="12234433" cy="36732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315" tIns="31657" rIns="63315" bIns="31657" rtlCol="0" anchor="ctr"/>
          <a:lstStyle/>
          <a:p>
            <a:pPr algn="ctr"/>
            <a:endParaRPr lang="zh-TW" altLang="en-US" sz="1431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46041"/>
            <a:ext cx="10972800" cy="718667"/>
          </a:xfrm>
          <a:prstGeom prst="rect">
            <a:avLst/>
          </a:prstGeom>
        </p:spPr>
        <p:txBody>
          <a:bodyPr vert="horz" lIns="77925" tIns="38963" rIns="77925" bIns="38963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819360"/>
            <a:ext cx="10972800" cy="5489965"/>
          </a:xfrm>
          <a:prstGeom prst="rect">
            <a:avLst/>
          </a:prstGeom>
        </p:spPr>
        <p:txBody>
          <a:bodyPr vert="horz" lIns="77925" tIns="38963" rIns="77925" bIns="38963" rtlCol="0">
            <a:normAutofit/>
          </a:bodyPr>
          <a:lstStyle/>
          <a:p>
            <a:pPr lvl="0"/>
            <a:r>
              <a:rPr lang="zh-TW" altLang="en-US" dirty="0"/>
              <a:t> 按一下以編輯母片文字樣式</a:t>
            </a:r>
          </a:p>
          <a:p>
            <a:pPr lvl="1"/>
            <a:r>
              <a:rPr lang="zh-TW" altLang="en-US" dirty="0"/>
              <a:t> 第二層</a:t>
            </a:r>
          </a:p>
          <a:p>
            <a:pPr lvl="2"/>
            <a:r>
              <a:rPr lang="zh-TW" altLang="en-US" dirty="0"/>
              <a:t> 第三層</a:t>
            </a:r>
          </a:p>
          <a:p>
            <a:pPr lvl="3"/>
            <a:r>
              <a:rPr lang="zh-TW" altLang="en-US" dirty="0"/>
              <a:t>  第四層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6"/>
            <a:ext cx="2844800" cy="365125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l">
              <a:defRPr sz="8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5D3BC-F757-48B9-8C46-E5D85737C701}" type="datetimeFigureOut">
              <a:rPr lang="zh-TW" altLang="en-US" smtClean="0"/>
              <a:t>2022/5/16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6"/>
            <a:ext cx="3860800" cy="365125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ctr">
              <a:defRPr sz="8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9306560" y="6519192"/>
            <a:ext cx="2844800" cy="365125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r">
              <a:defRPr sz="813">
                <a:solidFill>
                  <a:schemeClr val="bg1"/>
                </a:solidFill>
              </a:defRPr>
            </a:lvl1pPr>
          </a:lstStyle>
          <a:p>
            <a:fld id="{3A09615C-7A24-48B0-BA42-C67B61649FB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10858456" y="-20318"/>
            <a:ext cx="1286219" cy="189031"/>
          </a:xfrm>
          <a:prstGeom prst="rect">
            <a:avLst/>
          </a:prstGeom>
          <a:noFill/>
        </p:spPr>
        <p:txBody>
          <a:bodyPr wrap="square" lIns="63315" tIns="31657" rIns="63315" bIns="31657" rtlCol="0">
            <a:spAutoFit/>
          </a:bodyPr>
          <a:lstStyle/>
          <a:p>
            <a:r>
              <a:rPr lang="en-US" sz="813" b="1" dirty="0">
                <a:solidFill>
                  <a:srgbClr val="C00000"/>
                </a:solidFill>
              </a:rPr>
              <a:t>Confidential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05" y="6608257"/>
            <a:ext cx="3474985" cy="21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975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633111" rtl="0" eaLnBrk="1" latinLnBrk="0" hangingPunct="1">
        <a:spcBef>
          <a:spcPct val="0"/>
        </a:spcBef>
        <a:buNone/>
        <a:defRPr sz="2519" b="0" kern="1200" cap="none" spc="0">
          <a:ln>
            <a:noFill/>
          </a:ln>
          <a:solidFill>
            <a:srgbClr val="0070C0"/>
          </a:solidFill>
          <a:effectLst/>
          <a:latin typeface="+mn-lt"/>
          <a:ea typeface="標楷體" pitchFamily="65" charset="-120"/>
          <a:cs typeface="+mj-cs"/>
        </a:defRPr>
      </a:lvl1pPr>
    </p:titleStyle>
    <p:bodyStyle>
      <a:lvl1pPr marL="237417" indent="-237417" algn="l" defTabSz="633111" rtl="0" eaLnBrk="1" latinLnBrk="0" hangingPunct="1">
        <a:spcBef>
          <a:spcPct val="20000"/>
        </a:spcBef>
        <a:buFont typeface="Wingdings" pitchFamily="2" charset="2"/>
        <a:buChar char="n"/>
        <a:defRPr sz="1625" b="0" kern="1200" cap="none" spc="0">
          <a:ln>
            <a:noFill/>
          </a:ln>
          <a:solidFill>
            <a:schemeClr val="tx1"/>
          </a:solidFill>
          <a:effectLst/>
          <a:latin typeface="+mn-lt"/>
          <a:ea typeface="標楷體" pitchFamily="65" charset="-120"/>
          <a:cs typeface="+mn-cs"/>
        </a:defRPr>
      </a:lvl1pPr>
      <a:lvl2pPr marL="553971" indent="-237417" algn="l" defTabSz="633111" rtl="0" eaLnBrk="1" latinLnBrk="0" hangingPunct="1">
        <a:spcBef>
          <a:spcPct val="20000"/>
        </a:spcBef>
        <a:buFont typeface="Wingdings" pitchFamily="2" charset="2"/>
        <a:buChar char="ü"/>
        <a:defRPr sz="1381" b="0" kern="1200" cap="none" spc="0">
          <a:ln>
            <a:noFill/>
          </a:ln>
          <a:solidFill>
            <a:schemeClr val="tx1"/>
          </a:solidFill>
          <a:effectLst/>
          <a:latin typeface="+mn-lt"/>
          <a:ea typeface="標楷體" pitchFamily="65" charset="-120"/>
          <a:cs typeface="+mn-cs"/>
        </a:defRPr>
      </a:lvl2pPr>
      <a:lvl3pPr marL="830958" indent="-197847" algn="l" defTabSz="633111" rtl="0" eaLnBrk="1" latinLnBrk="0" hangingPunct="1">
        <a:spcBef>
          <a:spcPct val="20000"/>
        </a:spcBef>
        <a:buFont typeface="Wingdings" pitchFamily="2" charset="2"/>
        <a:buChar char="l"/>
        <a:defRPr sz="1139" b="0" kern="1200" cap="none" spc="0">
          <a:ln>
            <a:noFill/>
          </a:ln>
          <a:solidFill>
            <a:schemeClr val="tx1"/>
          </a:solidFill>
          <a:effectLst/>
          <a:latin typeface="+mn-lt"/>
          <a:ea typeface="標楷體" pitchFamily="65" charset="-120"/>
          <a:cs typeface="+mn-cs"/>
        </a:defRPr>
      </a:lvl3pPr>
      <a:lvl4pPr marL="1068373" indent="-118709" algn="l" defTabSz="633111" rtl="0" eaLnBrk="1" latinLnBrk="0" hangingPunct="1">
        <a:spcBef>
          <a:spcPct val="20000"/>
        </a:spcBef>
        <a:buFont typeface="Wingdings" pitchFamily="2" charset="2"/>
        <a:buChar char="Ø"/>
        <a:defRPr sz="813" b="0" kern="1200" cap="none" spc="0" baseline="0">
          <a:ln>
            <a:noFill/>
          </a:ln>
          <a:solidFill>
            <a:schemeClr val="tx1"/>
          </a:solidFill>
          <a:effectLst/>
          <a:latin typeface="+mn-lt"/>
          <a:ea typeface="標楷體" pitchFamily="65" charset="-120"/>
          <a:cs typeface="+mn-cs"/>
        </a:defRPr>
      </a:lvl4pPr>
      <a:lvl5pPr marL="1266220" indent="0" algn="l" defTabSz="633111" rtl="0" eaLnBrk="1" latinLnBrk="0" hangingPunct="1">
        <a:spcBef>
          <a:spcPct val="20000"/>
        </a:spcBef>
        <a:buFont typeface="Wingdings" pitchFamily="2" charset="2"/>
        <a:buNone/>
        <a:defRPr sz="1381" b="1" kern="1200" cap="none" spc="0">
          <a:ln w="11430"/>
          <a:solidFill>
            <a:schemeClr val="accent1">
              <a:lumMod val="40000"/>
              <a:lumOff val="60000"/>
            </a:schemeClr>
          </a:solidFill>
          <a:effectLst>
            <a:outerShdw blurRad="50800" dist="39000" dir="5460000" algn="tl">
              <a:srgbClr val="000000">
                <a:alpha val="38000"/>
              </a:srgbClr>
            </a:outerShdw>
          </a:effectLst>
          <a:latin typeface="+mn-lt"/>
          <a:ea typeface="標楷體" pitchFamily="65" charset="-120"/>
          <a:cs typeface="+mn-cs"/>
        </a:defRPr>
      </a:lvl5pPr>
      <a:lvl6pPr marL="1741052" indent="-158279" algn="l" defTabSz="633111" rtl="0" eaLnBrk="1" latinLnBrk="0" hangingPunct="1">
        <a:spcBef>
          <a:spcPct val="20000"/>
        </a:spcBef>
        <a:buFont typeface="Arial" pitchFamily="34" charset="0"/>
        <a:buChar char="•"/>
        <a:defRPr sz="1381" kern="1200">
          <a:solidFill>
            <a:schemeClr val="tx1"/>
          </a:solidFill>
          <a:latin typeface="+mn-lt"/>
          <a:ea typeface="+mn-ea"/>
          <a:cs typeface="+mn-cs"/>
        </a:defRPr>
      </a:lvl6pPr>
      <a:lvl7pPr marL="2057610" indent="-158279" algn="l" defTabSz="633111" rtl="0" eaLnBrk="1" latinLnBrk="0" hangingPunct="1">
        <a:spcBef>
          <a:spcPct val="20000"/>
        </a:spcBef>
        <a:buFont typeface="Arial" pitchFamily="34" charset="0"/>
        <a:buChar char="•"/>
        <a:defRPr sz="1381" kern="1200">
          <a:solidFill>
            <a:schemeClr val="tx1"/>
          </a:solidFill>
          <a:latin typeface="+mn-lt"/>
          <a:ea typeface="+mn-ea"/>
          <a:cs typeface="+mn-cs"/>
        </a:defRPr>
      </a:lvl7pPr>
      <a:lvl8pPr marL="2374163" indent="-158279" algn="l" defTabSz="633111" rtl="0" eaLnBrk="1" latinLnBrk="0" hangingPunct="1">
        <a:spcBef>
          <a:spcPct val="20000"/>
        </a:spcBef>
        <a:buFont typeface="Arial" pitchFamily="34" charset="0"/>
        <a:buChar char="•"/>
        <a:defRPr sz="1381" kern="1200">
          <a:solidFill>
            <a:schemeClr val="tx1"/>
          </a:solidFill>
          <a:latin typeface="+mn-lt"/>
          <a:ea typeface="+mn-ea"/>
          <a:cs typeface="+mn-cs"/>
        </a:defRPr>
      </a:lvl8pPr>
      <a:lvl9pPr marL="2690719" indent="-158279" algn="l" defTabSz="633111" rtl="0" eaLnBrk="1" latinLnBrk="0" hangingPunct="1">
        <a:spcBef>
          <a:spcPct val="20000"/>
        </a:spcBef>
        <a:buFont typeface="Arial" pitchFamily="34" charset="0"/>
        <a:buChar char="•"/>
        <a:defRPr sz="138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33111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1pPr>
      <a:lvl2pPr marL="316555" algn="l" defTabSz="633111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2pPr>
      <a:lvl3pPr marL="633111" algn="l" defTabSz="633111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3pPr>
      <a:lvl4pPr marL="949667" algn="l" defTabSz="633111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4pPr>
      <a:lvl5pPr marL="1266220" algn="l" defTabSz="633111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5pPr>
      <a:lvl6pPr marL="1582775" algn="l" defTabSz="633111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6pPr>
      <a:lvl7pPr marL="1899331" algn="l" defTabSz="633111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7pPr>
      <a:lvl8pPr marL="2215887" algn="l" defTabSz="633111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8pPr>
      <a:lvl9pPr marL="2532442" algn="l" defTabSz="633111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ctrTitle"/>
          </p:nvPr>
        </p:nvSpPr>
        <p:spPr>
          <a:xfrm>
            <a:off x="1259576" y="1562827"/>
            <a:ext cx="9562012" cy="2218310"/>
          </a:xfrm>
        </p:spPr>
        <p:txBody>
          <a:bodyPr>
            <a:normAutofit/>
          </a:bodyPr>
          <a:lstStyle/>
          <a:p>
            <a:pPr algn="ctr"/>
            <a:r>
              <a:rPr lang="en-US" altLang="zh-TW" sz="6600" dirty="0" smtClean="0">
                <a:solidFill>
                  <a:schemeClr val="tx1"/>
                </a:solidFill>
              </a:rPr>
              <a:t>Robot Framework </a:t>
            </a:r>
            <a:r>
              <a:rPr lang="en-US" altLang="zh-TW" sz="6600" dirty="0">
                <a:solidFill>
                  <a:schemeClr val="tx1"/>
                </a:solidFill>
              </a:rPr>
              <a:t>Introduction</a:t>
            </a:r>
            <a:endParaRPr lang="zh-TW" altLang="en-US" sz="6600" dirty="0">
              <a:solidFill>
                <a:schemeClr val="tx1"/>
              </a:solidFill>
            </a:endParaRPr>
          </a:p>
        </p:txBody>
      </p:sp>
      <p:sp>
        <p:nvSpPr>
          <p:cNvPr id="5" name="副標題 2"/>
          <p:cNvSpPr>
            <a:spLocks noGrp="1"/>
          </p:cNvSpPr>
          <p:nvPr>
            <p:ph type="subTitle" idx="1"/>
          </p:nvPr>
        </p:nvSpPr>
        <p:spPr>
          <a:xfrm>
            <a:off x="8024948" y="4803903"/>
            <a:ext cx="4167052" cy="1681543"/>
          </a:xfrm>
        </p:spPr>
        <p:txBody>
          <a:bodyPr>
            <a:normAutofit/>
          </a:bodyPr>
          <a:lstStyle/>
          <a:p>
            <a:pPr algn="r"/>
            <a:r>
              <a:rPr lang="zh-TW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自動化開發與認證課</a:t>
            </a:r>
            <a:endParaRPr lang="en-US" altLang="zh-TW" sz="28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TW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		</a:t>
            </a:r>
            <a:r>
              <a:rPr lang="en-US" altLang="zh-TW" sz="2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David_Zhu</a:t>
            </a:r>
            <a:endParaRPr lang="en-US" altLang="zh-TW" sz="28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TW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		2022/5/10</a:t>
            </a:r>
          </a:p>
        </p:txBody>
      </p:sp>
    </p:spTree>
    <p:extLst>
      <p:ext uri="{BB962C8B-B14F-4D97-AF65-F5344CB8AC3E}">
        <p14:creationId xmlns:p14="http://schemas.microsoft.com/office/powerpoint/2010/main" val="3263434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522866" y="631668"/>
            <a:ext cx="9793088" cy="506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b="1" dirty="0"/>
              <a:t>Robot Framework </a:t>
            </a:r>
            <a:r>
              <a:rPr lang="en-US" altLang="zh-TW" sz="2000" b="1" dirty="0" smtClean="0"/>
              <a:t>– Redfish PATCH Test  </a:t>
            </a:r>
            <a:endParaRPr lang="en-US" altLang="zh-TW" sz="2000" b="1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6999312" y="1168797"/>
            <a:ext cx="32403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chemeClr val="bg2">
                    <a:lumMod val="50000"/>
                  </a:schemeClr>
                </a:solidFill>
              </a:rPr>
              <a:t>Settings</a:t>
            </a:r>
            <a:r>
              <a:rPr lang="en-US" altLang="zh-TW" sz="1400" dirty="0"/>
              <a:t> : Used to Import the python package or other Robot script witch need to used.</a:t>
            </a:r>
            <a:endParaRPr lang="zh-TW" altLang="en-US" sz="1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984404" y="2353195"/>
            <a:ext cx="3240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chemeClr val="bg2">
                    <a:lumMod val="50000"/>
                  </a:schemeClr>
                </a:solidFill>
              </a:rPr>
              <a:t>Test Cases</a:t>
            </a:r>
            <a:r>
              <a:rPr lang="en-US" altLang="zh-TW" sz="1400" dirty="0"/>
              <a:t> : Used to design the test step of the test target, it can be assigned the multiple test case to do the sequential test.</a:t>
            </a:r>
            <a:endParaRPr lang="zh-TW" altLang="en-US" sz="1400" dirty="0"/>
          </a:p>
        </p:txBody>
      </p:sp>
      <p:sp>
        <p:nvSpPr>
          <p:cNvPr id="15" name="標題 1"/>
          <p:cNvSpPr>
            <a:spLocks noGrp="1"/>
          </p:cNvSpPr>
          <p:nvPr>
            <p:ph type="title"/>
          </p:nvPr>
        </p:nvSpPr>
        <p:spPr>
          <a:xfrm>
            <a:off x="4160921" y="208927"/>
            <a:ext cx="6359525" cy="431800"/>
          </a:xfrm>
          <a:noFill/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zh-TW" dirty="0"/>
              <a:t>Python – Robot Framework </a:t>
            </a:r>
          </a:p>
        </p:txBody>
      </p:sp>
      <p:sp>
        <p:nvSpPr>
          <p:cNvPr id="27" name="文字方塊 26"/>
          <p:cNvSpPr txBox="1"/>
          <p:nvPr/>
        </p:nvSpPr>
        <p:spPr>
          <a:xfrm>
            <a:off x="6984404" y="3647195"/>
            <a:ext cx="3240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chemeClr val="bg2">
                    <a:lumMod val="50000"/>
                  </a:schemeClr>
                </a:solidFill>
              </a:rPr>
              <a:t>Redfish </a:t>
            </a:r>
            <a:r>
              <a:rPr lang="en-US" altLang="zh-TW" sz="1400" dirty="0">
                <a:solidFill>
                  <a:schemeClr val="bg2">
                    <a:lumMod val="50000"/>
                  </a:schemeClr>
                </a:solidFill>
              </a:rPr>
              <a:t>Function test </a:t>
            </a:r>
            <a:r>
              <a:rPr lang="en-US" altLang="zh-TW" sz="1400" dirty="0"/>
              <a:t>: </a:t>
            </a:r>
            <a:r>
              <a:rPr lang="en-US" altLang="zh-TW" sz="1400" dirty="0" smtClean="0"/>
              <a:t>Call Redfish </a:t>
            </a:r>
            <a:r>
              <a:rPr lang="en-US" altLang="zh-TW" sz="1400" dirty="0"/>
              <a:t>function to do the </a:t>
            </a:r>
            <a:r>
              <a:rPr lang="en-US" altLang="zh-TW" sz="1400" dirty="0" smtClean="0"/>
              <a:t>PATCH test</a:t>
            </a:r>
            <a:r>
              <a:rPr lang="en-US" altLang="zh-TW" sz="1400" dirty="0"/>
              <a:t>, used Robot Framework Keyword </a:t>
            </a:r>
            <a:r>
              <a:rPr lang="en-US" altLang="zh-TW" sz="14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“Should </a:t>
            </a:r>
            <a:r>
              <a:rPr lang="en-US" altLang="zh-TW" sz="14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 Equal </a:t>
            </a:r>
            <a:r>
              <a:rPr lang="en-US" altLang="zh-TW" sz="14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en-US" altLang="zh-TW" sz="1400" dirty="0"/>
              <a:t> to compare the response.  </a:t>
            </a:r>
            <a:endParaRPr lang="zh-TW" altLang="en-US" sz="1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138" y="1340769"/>
            <a:ext cx="6396752" cy="4840213"/>
          </a:xfrm>
          <a:prstGeom prst="rect">
            <a:avLst/>
          </a:prstGeom>
        </p:spPr>
      </p:pic>
      <p:cxnSp>
        <p:nvCxnSpPr>
          <p:cNvPr id="11" name="直線單箭頭接點 10"/>
          <p:cNvCxnSpPr/>
          <p:nvPr/>
        </p:nvCxnSpPr>
        <p:spPr bwMode="auto">
          <a:xfrm flipV="1">
            <a:off x="2244436" y="1340769"/>
            <a:ext cx="4643652" cy="709704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 bwMode="auto">
          <a:xfrm flipV="1">
            <a:off x="1898073" y="2564905"/>
            <a:ext cx="5068447" cy="51311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 bwMode="auto">
          <a:xfrm flipV="1">
            <a:off x="3186545" y="3964747"/>
            <a:ext cx="3812767" cy="205471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81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32448" y="699467"/>
            <a:ext cx="9035552" cy="506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b="1" dirty="0"/>
              <a:t>Robot Framework- Web UI </a:t>
            </a:r>
            <a:r>
              <a:rPr lang="en-US" altLang="zh-TW" sz="2000" b="1" dirty="0" smtClean="0"/>
              <a:t>Test</a:t>
            </a:r>
            <a:endParaRPr lang="en-US" altLang="zh-TW" sz="2000" b="1" i="1" u="sng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7022536" y="1390812"/>
            <a:ext cx="33219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chemeClr val="bg2">
                    <a:lumMod val="50000"/>
                  </a:schemeClr>
                </a:solidFill>
              </a:rPr>
              <a:t>Variables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: Used for variable declare, If test on </a:t>
            </a:r>
            <a:r>
              <a:rPr lang="en-US" altLang="zh-TW" sz="1400" dirty="0" err="1"/>
              <a:t>WebUI</a:t>
            </a:r>
            <a:r>
              <a:rPr lang="en-US" altLang="zh-TW" sz="1400" dirty="0"/>
              <a:t>, it can used to declare the </a:t>
            </a:r>
            <a:r>
              <a:rPr lang="en-US" altLang="zh-TW" sz="1400" dirty="0" err="1"/>
              <a:t>WebUI</a:t>
            </a:r>
            <a:r>
              <a:rPr lang="en-US" altLang="zh-TW" sz="1400" dirty="0"/>
              <a:t> source code. (Press F12 to get the Web item </a:t>
            </a:r>
            <a:r>
              <a:rPr lang="en-US" altLang="zh-TW" sz="1400" i="1" u="sng" dirty="0" err="1"/>
              <a:t>Xpath</a:t>
            </a:r>
            <a:r>
              <a:rPr lang="en-US" altLang="zh-TW" sz="1400" dirty="0"/>
              <a:t>)  </a:t>
            </a:r>
            <a:endParaRPr lang="zh-TW" altLang="en-US" sz="1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001480" y="4653137"/>
            <a:ext cx="36665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>
                <a:solidFill>
                  <a:schemeClr val="bg2">
                    <a:lumMod val="50000"/>
                  </a:schemeClr>
                </a:solidFill>
              </a:rPr>
              <a:t>WebUI</a:t>
            </a:r>
            <a:r>
              <a:rPr lang="en-US" altLang="zh-TW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TW" sz="1400" dirty="0" smtClean="0">
                <a:solidFill>
                  <a:schemeClr val="bg2">
                    <a:lumMod val="50000"/>
                  </a:schemeClr>
                </a:solidFill>
              </a:rPr>
              <a:t>Test</a:t>
            </a:r>
            <a:r>
              <a:rPr lang="en-US" altLang="zh-TW" sz="1400" dirty="0" smtClean="0"/>
              <a:t> : After </a:t>
            </a:r>
            <a:r>
              <a:rPr lang="en-US" altLang="zh-TW" sz="1400" dirty="0" err="1" smtClean="0"/>
              <a:t>WebUI</a:t>
            </a:r>
            <a:r>
              <a:rPr lang="en-US" altLang="zh-TW" sz="1400" dirty="0" smtClean="0"/>
              <a:t> Test finished, can used </a:t>
            </a:r>
            <a:r>
              <a:rPr lang="en-US" altLang="zh-TW" sz="1400" dirty="0"/>
              <a:t>Robot Framework Keyword </a:t>
            </a:r>
            <a:r>
              <a:rPr lang="en-US" altLang="zh-TW" sz="14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“Capture Page Screenshot”  </a:t>
            </a:r>
            <a:r>
              <a:rPr lang="en-US" altLang="zh-TW" sz="1400" dirty="0" smtClean="0"/>
              <a:t>to capture the Web page and then Close the </a:t>
            </a:r>
            <a:r>
              <a:rPr lang="en-US" altLang="zh-TW" sz="1400" dirty="0" err="1" smtClean="0"/>
              <a:t>Broswer</a:t>
            </a:r>
            <a:r>
              <a:rPr lang="en-US" altLang="zh-TW" sz="1400" dirty="0" smtClean="0"/>
              <a:t> </a:t>
            </a:r>
            <a:endParaRPr lang="zh-TW" altLang="en-US" sz="1400" dirty="0"/>
          </a:p>
          <a:p>
            <a:r>
              <a:rPr lang="en-US" altLang="zh-TW" sz="1400" dirty="0" smtClean="0"/>
              <a:t> </a:t>
            </a:r>
            <a:endParaRPr lang="zh-TW" altLang="en-US" sz="1400" i="1" u="sng" dirty="0"/>
          </a:p>
        </p:txBody>
      </p:sp>
      <p:sp>
        <p:nvSpPr>
          <p:cNvPr id="15" name="標題 1"/>
          <p:cNvSpPr>
            <a:spLocks noGrp="1"/>
          </p:cNvSpPr>
          <p:nvPr>
            <p:ph type="title"/>
          </p:nvPr>
        </p:nvSpPr>
        <p:spPr>
          <a:xfrm>
            <a:off x="4160921" y="208927"/>
            <a:ext cx="6359525" cy="431800"/>
          </a:xfrm>
          <a:noFill/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zh-TW" dirty="0"/>
              <a:t>Python – Robot Framework 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7001480" y="2616537"/>
            <a:ext cx="3240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>
                <a:solidFill>
                  <a:schemeClr val="bg2">
                    <a:lumMod val="50000"/>
                  </a:schemeClr>
                </a:solidFill>
              </a:rPr>
              <a:t>WebUI</a:t>
            </a:r>
            <a:r>
              <a:rPr lang="en-US" altLang="zh-TW" sz="1400" dirty="0">
                <a:solidFill>
                  <a:schemeClr val="bg2">
                    <a:lumMod val="50000"/>
                  </a:schemeClr>
                </a:solidFill>
              </a:rPr>
              <a:t> Control</a:t>
            </a:r>
            <a:r>
              <a:rPr lang="en-US" altLang="zh-TW" sz="1400" dirty="0"/>
              <a:t> : Base on </a:t>
            </a:r>
            <a:r>
              <a:rPr lang="en-US" altLang="zh-TW" sz="14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Selenium2 Framework</a:t>
            </a:r>
            <a:r>
              <a:rPr lang="en-US" altLang="zh-TW" sz="1400" i="1" u="sng" dirty="0"/>
              <a:t> </a:t>
            </a:r>
            <a:r>
              <a:rPr lang="en-US" altLang="zh-TW" sz="1400" dirty="0"/>
              <a:t>and used Robot Framework Keyword </a:t>
            </a:r>
            <a:r>
              <a:rPr lang="en-US" altLang="zh-TW" sz="14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“Click Element ”  </a:t>
            </a:r>
            <a:r>
              <a:rPr lang="en-US" altLang="zh-TW" sz="1400" dirty="0"/>
              <a:t>control </a:t>
            </a:r>
            <a:r>
              <a:rPr lang="en-US" altLang="zh-TW" sz="1400" dirty="0" err="1"/>
              <a:t>WebUI</a:t>
            </a:r>
            <a:r>
              <a:rPr lang="en-US" altLang="zh-TW" sz="1400" dirty="0"/>
              <a:t> to click items. </a:t>
            </a:r>
            <a:endParaRPr lang="zh-TW" altLang="en-US" sz="1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764" y="1556792"/>
            <a:ext cx="5721927" cy="4788590"/>
          </a:xfrm>
          <a:prstGeom prst="rect">
            <a:avLst/>
          </a:prstGeom>
        </p:spPr>
      </p:pic>
      <p:cxnSp>
        <p:nvCxnSpPr>
          <p:cNvPr id="19" name="直線單箭頭接點 18"/>
          <p:cNvCxnSpPr/>
          <p:nvPr/>
        </p:nvCxnSpPr>
        <p:spPr bwMode="auto">
          <a:xfrm flipV="1">
            <a:off x="2258291" y="1556793"/>
            <a:ext cx="4629797" cy="1574334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 bwMode="auto">
          <a:xfrm flipV="1">
            <a:off x="3810000" y="2924945"/>
            <a:ext cx="3078088" cy="829637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 bwMode="auto">
          <a:xfrm flipV="1">
            <a:off x="2563091" y="5031179"/>
            <a:ext cx="4324997" cy="1037112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92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45840" y="720627"/>
            <a:ext cx="903555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/>
              <a:t>Selenium Framework- Web UI Control</a:t>
            </a:r>
            <a:endParaRPr lang="en-US" altLang="zh-TW" i="1" u="sng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1945840" y="1228458"/>
            <a:ext cx="799288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rgbClr val="00B050"/>
                </a:solidFill>
              </a:rPr>
              <a:t>Web Source code : </a:t>
            </a:r>
            <a:r>
              <a:rPr lang="en-US" altLang="zh-TW" sz="1600" dirty="0" smtClean="0"/>
              <a:t>Press F12 to get the Web item </a:t>
            </a:r>
            <a:r>
              <a:rPr lang="en-US" altLang="zh-TW" sz="1600" dirty="0" err="1" smtClean="0"/>
              <a:t>Xpath</a:t>
            </a:r>
            <a:r>
              <a:rPr lang="en-US" altLang="zh-TW" sz="1600" dirty="0" smtClean="0"/>
              <a:t>, </a:t>
            </a:r>
            <a:r>
              <a:rPr lang="en-US" altLang="zh-TW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Selenium framework </a:t>
            </a:r>
            <a:r>
              <a:rPr lang="en-US" altLang="zh-TW" sz="1600" dirty="0" smtClean="0"/>
              <a:t>need to get the web item </a:t>
            </a:r>
            <a:r>
              <a:rPr lang="en-US" altLang="zh-TW" sz="1600" dirty="0" err="1" smtClean="0"/>
              <a:t>Xpath</a:t>
            </a:r>
            <a:r>
              <a:rPr lang="en-US" altLang="zh-TW" sz="1600" dirty="0" smtClean="0"/>
              <a:t> and depend on WebDriver to control the web. </a:t>
            </a:r>
          </a:p>
          <a:p>
            <a:endParaRPr lang="en-US" altLang="zh-TW" sz="1400" dirty="0"/>
          </a:p>
          <a:p>
            <a:r>
              <a:rPr lang="en-US" altLang="zh-TW" sz="1600" dirty="0" smtClean="0"/>
              <a:t>Chrome :  </a:t>
            </a:r>
            <a:r>
              <a:rPr lang="en-US" altLang="zh-TW" sz="1600" dirty="0" err="1" smtClean="0"/>
              <a:t>ChromeDriver</a:t>
            </a:r>
            <a:r>
              <a:rPr lang="en-US" altLang="zh-TW" sz="1600" dirty="0" smtClean="0"/>
              <a:t> </a:t>
            </a:r>
          </a:p>
          <a:p>
            <a:r>
              <a:rPr lang="en-US" altLang="zh-TW" sz="1600" dirty="0" smtClean="0"/>
              <a:t>Firefox :  </a:t>
            </a:r>
            <a:r>
              <a:rPr lang="en-US" altLang="zh-TW" sz="1600" dirty="0" err="1" smtClean="0"/>
              <a:t>FirefoxDriver</a:t>
            </a:r>
            <a:r>
              <a:rPr lang="en-US" altLang="zh-TW" sz="1600" dirty="0" smtClean="0"/>
              <a:t> </a:t>
            </a:r>
          </a:p>
          <a:p>
            <a:endParaRPr lang="zh-TW" altLang="en-US" sz="1400" dirty="0"/>
          </a:p>
        </p:txBody>
      </p:sp>
      <p:sp>
        <p:nvSpPr>
          <p:cNvPr id="15" name="標題 1"/>
          <p:cNvSpPr>
            <a:spLocks noGrp="1"/>
          </p:cNvSpPr>
          <p:nvPr>
            <p:ph type="title"/>
          </p:nvPr>
        </p:nvSpPr>
        <p:spPr>
          <a:xfrm>
            <a:off x="4160921" y="208927"/>
            <a:ext cx="6359525" cy="431800"/>
          </a:xfrm>
          <a:noFill/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zh-TW" dirty="0"/>
              <a:t>Python – Robot Framework 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9995" y="1791707"/>
            <a:ext cx="6401397" cy="45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37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/>
          <p:cNvSpPr txBox="1">
            <a:spLocks/>
          </p:cNvSpPr>
          <p:nvPr/>
        </p:nvSpPr>
        <p:spPr>
          <a:xfrm>
            <a:off x="1607127" y="2473391"/>
            <a:ext cx="9416395" cy="1530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742950" indent="-742950">
              <a:spcBef>
                <a:spcPts val="2500"/>
              </a:spcBef>
              <a:buFont typeface="Wingdings" panose="05000000000000000000" pitchFamily="2" charset="2"/>
              <a:buChar char="Ø"/>
              <a:defRPr sz="2800">
                <a:solidFill>
                  <a:schemeClr val="tx2"/>
                </a:solidFill>
                <a:latin typeface="+mn-lt"/>
                <a:ea typeface="+mn-ea"/>
              </a:defRPr>
            </a:lvl1pPr>
            <a:lvl2pPr marL="182563" indent="-182563">
              <a:spcBef>
                <a:spcPct val="20000"/>
              </a:spcBef>
              <a:buChar char="•"/>
              <a:defRPr sz="2000">
                <a:solidFill>
                  <a:srgbClr val="555555"/>
                </a:solidFill>
                <a:latin typeface="+mn-lt"/>
                <a:ea typeface="+mn-ea"/>
              </a:defRPr>
            </a:lvl2pPr>
            <a:lvl3pPr marL="357188" indent="-174625">
              <a:spcBef>
                <a:spcPct val="20000"/>
              </a:spcBef>
              <a:buChar char="§"/>
              <a:defRPr>
                <a:solidFill>
                  <a:srgbClr val="555555"/>
                </a:solidFill>
                <a:latin typeface="+mn-lt"/>
                <a:ea typeface="+mn-ea"/>
              </a:defRPr>
            </a:lvl3pPr>
            <a:lvl4pPr marL="539750" indent="-182563">
              <a:spcBef>
                <a:spcPct val="20000"/>
              </a:spcBef>
              <a:buChar char="o"/>
              <a:defRPr sz="1600">
                <a:solidFill>
                  <a:srgbClr val="3D3D3D"/>
                </a:solidFill>
                <a:latin typeface="+mn-lt"/>
                <a:ea typeface="+mn-ea"/>
              </a:defRPr>
            </a:lvl4pPr>
            <a:lvl5pPr marL="712788" indent="-173038">
              <a:spcBef>
                <a:spcPct val="20000"/>
              </a:spcBef>
              <a:buChar char="»"/>
              <a:defRPr sz="1400">
                <a:solidFill>
                  <a:srgbClr val="5C5C5C"/>
                </a:solidFill>
                <a:latin typeface="+mn-lt"/>
                <a:ea typeface="+mn-ea"/>
              </a:defRPr>
            </a:lvl5pPr>
            <a:lvl6pPr marL="1169988" indent="-173038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C5C5C"/>
                </a:solidFill>
                <a:latin typeface="+mn-lt"/>
                <a:ea typeface="+mn-ea"/>
              </a:defRPr>
            </a:lvl6pPr>
            <a:lvl7pPr marL="1627188" indent="-173038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C5C5C"/>
                </a:solidFill>
                <a:latin typeface="+mn-lt"/>
                <a:ea typeface="+mn-ea"/>
              </a:defRPr>
            </a:lvl7pPr>
            <a:lvl8pPr marL="2084388" indent="-173038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C5C5C"/>
                </a:solidFill>
                <a:latin typeface="+mn-lt"/>
                <a:ea typeface="+mn-ea"/>
              </a:defRPr>
            </a:lvl8pPr>
            <a:lvl9pPr marL="2541588" indent="-173038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C5C5C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en-US" sz="4400" dirty="0" smtClean="0"/>
              <a:t> </a:t>
            </a:r>
            <a:r>
              <a:rPr lang="en-US" altLang="en-US" sz="5400" dirty="0"/>
              <a:t>Automation Tool Introduction </a:t>
            </a:r>
            <a:endParaRPr lang="en-US" altLang="zh-TW" sz="5400" dirty="0"/>
          </a:p>
        </p:txBody>
      </p:sp>
    </p:spTree>
    <p:extLst>
      <p:ext uri="{BB962C8B-B14F-4D97-AF65-F5344CB8AC3E}">
        <p14:creationId xmlns:p14="http://schemas.microsoft.com/office/powerpoint/2010/main" val="83786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975483" y="964139"/>
            <a:ext cx="9318444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 smtClean="0">
                <a:solidFill>
                  <a:schemeClr val="accent1"/>
                </a:solidFill>
              </a:rPr>
              <a:t>Automation </a:t>
            </a:r>
            <a:r>
              <a:rPr lang="en-US" altLang="zh-TW" sz="2000" dirty="0">
                <a:solidFill>
                  <a:schemeClr val="accent1"/>
                </a:solidFill>
              </a:rPr>
              <a:t>Related Technical 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      - Environment requirement as below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Windows OS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Python </a:t>
            </a:r>
            <a:r>
              <a:rPr lang="en-US" altLang="zh-TW" sz="1600" dirty="0"/>
              <a:t>3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/>
              <a:t>Robot Framework 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1600" dirty="0"/>
              <a:t>For automation test and test report creation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 err="1" smtClean="0"/>
              <a:t>Ipmitool</a:t>
            </a:r>
            <a:r>
              <a:rPr lang="en-US" altLang="zh-TW" sz="1600" dirty="0" smtClean="0"/>
              <a:t> 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1600" dirty="0" smtClean="0"/>
              <a:t>For IPMI command used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 err="1" smtClean="0"/>
              <a:t>Redfishtool</a:t>
            </a:r>
            <a:endParaRPr lang="en-US" altLang="zh-TW" sz="1600" dirty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1600" dirty="0"/>
              <a:t>For REST method GET / POST / PATCH / DEL used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Selenium2Library</a:t>
            </a:r>
            <a:endParaRPr lang="en-US" altLang="zh-TW" sz="1600" dirty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1600" dirty="0"/>
              <a:t>For Web GUI automation test control (Web motion control)</a:t>
            </a:r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481388" y="274638"/>
            <a:ext cx="6958012" cy="431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Automation Tool Introduction 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75737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568036" y="900546"/>
            <a:ext cx="9871364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 smtClean="0">
                <a:solidFill>
                  <a:schemeClr val="accent1"/>
                </a:solidFill>
              </a:rPr>
              <a:t>Automation Tool Environment Setting </a:t>
            </a:r>
            <a:endParaRPr lang="en-US" altLang="zh-TW" sz="2000" dirty="0">
              <a:solidFill>
                <a:schemeClr val="accent1"/>
              </a:solidFill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The </a:t>
            </a:r>
            <a:r>
              <a:rPr lang="en-US" altLang="zh-TW" sz="1600" dirty="0"/>
              <a:t>newest python installation. 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Need </a:t>
            </a:r>
            <a:r>
              <a:rPr lang="en-US" altLang="zh-TW" sz="1600" dirty="0"/>
              <a:t>to execute "pip install -r requirements.txt" at the </a:t>
            </a:r>
            <a:r>
              <a:rPr lang="en-US" altLang="zh-TW" sz="1600" dirty="0" err="1"/>
              <a:t>BMC_Automation_Test</a:t>
            </a:r>
            <a:r>
              <a:rPr lang="en-US" altLang="zh-TW" sz="1600" dirty="0"/>
              <a:t> folder to install the related python package</a:t>
            </a:r>
            <a:r>
              <a:rPr lang="en-US" altLang="zh-TW" sz="1600" dirty="0" smtClean="0"/>
              <a:t>.</a:t>
            </a:r>
            <a:endParaRPr lang="en-US" altLang="zh-TW" sz="1600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"</a:t>
            </a:r>
            <a:r>
              <a:rPr lang="en-US" altLang="zh-TW" sz="1600" dirty="0" err="1" smtClean="0"/>
              <a:t>BMC_Automation_Test</a:t>
            </a:r>
            <a:r>
              <a:rPr lang="en-US" altLang="zh-TW" sz="1600" dirty="0" smtClean="0"/>
              <a:t>/drivers</a:t>
            </a:r>
            <a:r>
              <a:rPr lang="en-US" altLang="zh-TW" sz="1600" dirty="0"/>
              <a:t>" folder need to add the environment variable </a:t>
            </a:r>
            <a:r>
              <a:rPr lang="en-US" altLang="zh-TW" sz="1600" dirty="0" smtClean="0"/>
              <a:t>on </a:t>
            </a:r>
            <a:r>
              <a:rPr lang="en-US" altLang="zh-TW" sz="1600" dirty="0"/>
              <a:t>Windows OS</a:t>
            </a:r>
            <a:r>
              <a:rPr lang="en-US" altLang="zh-TW" sz="1600" dirty="0" smtClean="0"/>
              <a:t>.</a:t>
            </a:r>
            <a:endParaRPr lang="en-US" altLang="zh-TW" sz="1600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"</a:t>
            </a:r>
            <a:r>
              <a:rPr lang="en-US" altLang="zh-TW" sz="1600" dirty="0" err="1" smtClean="0"/>
              <a:t>util</a:t>
            </a:r>
            <a:r>
              <a:rPr lang="en-US" altLang="zh-TW" sz="1600" dirty="0" smtClean="0"/>
              <a:t>/</a:t>
            </a:r>
            <a:r>
              <a:rPr lang="en-US" altLang="zh-TW" sz="1600" dirty="0" err="1" smtClean="0"/>
              <a:t>ipmitool</a:t>
            </a:r>
            <a:r>
              <a:rPr lang="en-US" altLang="zh-TW" sz="1600" dirty="0"/>
              <a:t>" folder need to add the environment variable </a:t>
            </a:r>
            <a:r>
              <a:rPr lang="en-US" altLang="zh-TW" sz="1600" dirty="0" smtClean="0"/>
              <a:t>on </a:t>
            </a:r>
            <a:r>
              <a:rPr lang="en-US" altLang="zh-TW" sz="1600" dirty="0"/>
              <a:t>Windows OS</a:t>
            </a:r>
            <a:r>
              <a:rPr lang="en-US" altLang="zh-TW" sz="1600" dirty="0" smtClean="0"/>
              <a:t>.</a:t>
            </a:r>
            <a:endParaRPr lang="en-US" altLang="zh-TW" sz="1600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Google </a:t>
            </a:r>
            <a:r>
              <a:rPr lang="en-US" altLang="zh-TW" sz="1600" dirty="0"/>
              <a:t>Chrome need to used Version 100.0.4896.127 above.</a:t>
            </a:r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481388" y="274638"/>
            <a:ext cx="6958012" cy="431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Automation Tool Introduction 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79074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568036" y="900546"/>
            <a:ext cx="9871364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 smtClean="0">
                <a:solidFill>
                  <a:schemeClr val="accent1"/>
                </a:solidFill>
              </a:rPr>
              <a:t>Automation Tool Setup and Run</a:t>
            </a:r>
            <a:endParaRPr lang="en-US" altLang="zh-TW" sz="2000" dirty="0">
              <a:solidFill>
                <a:schemeClr val="accent1"/>
              </a:solidFill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Set </a:t>
            </a:r>
            <a:r>
              <a:rPr lang="en-US" altLang="zh-TW" sz="1600" dirty="0"/>
              <a:t>the related parameter about BMC IP, Username, Password and </a:t>
            </a:r>
            <a:r>
              <a:rPr lang="en-US" altLang="zh-TW" sz="1600" dirty="0" smtClean="0"/>
              <a:t>others</a:t>
            </a:r>
            <a:r>
              <a:rPr lang="en-US" altLang="zh-TW" sz="1600" dirty="0"/>
              <a:t> </a:t>
            </a:r>
            <a:r>
              <a:rPr lang="en-US" altLang="zh-TW" sz="1600" dirty="0" smtClean="0"/>
              <a:t>on GUI interface.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Execute </a:t>
            </a:r>
            <a:r>
              <a:rPr lang="en-US" altLang="zh-TW" sz="1600" dirty="0"/>
              <a:t>the GUIsetup.py by command "Python GUIsetup.py" to launch the GUI interface</a:t>
            </a:r>
            <a:r>
              <a:rPr lang="en-US" altLang="zh-TW" sz="1600" dirty="0" smtClean="0"/>
              <a:t>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Execute </a:t>
            </a:r>
            <a:r>
              <a:rPr lang="en-US" altLang="zh-TW" sz="1600" dirty="0"/>
              <a:t>the command "robot </a:t>
            </a:r>
            <a:r>
              <a:rPr lang="en-US" altLang="zh-TW" sz="1600" dirty="0" err="1"/>
              <a:t>TestCase</a:t>
            </a:r>
            <a:r>
              <a:rPr lang="en-US" altLang="zh-TW" sz="1600" dirty="0"/>
              <a:t>\\${</a:t>
            </a:r>
            <a:r>
              <a:rPr lang="en-US" altLang="zh-TW" sz="1600" dirty="0" err="1"/>
              <a:t>TestCaseName</a:t>
            </a:r>
            <a:r>
              <a:rPr lang="en-US" altLang="zh-TW" sz="1600" dirty="0"/>
              <a:t>}" to used by command line</a:t>
            </a:r>
            <a:r>
              <a:rPr lang="en-US" altLang="zh-TW" sz="1600" dirty="0" smtClean="0"/>
              <a:t>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After </a:t>
            </a:r>
            <a:r>
              <a:rPr lang="en-US" altLang="zh-TW" sz="1600" dirty="0"/>
              <a:t>test finished, you can check the Test report under the "</a:t>
            </a:r>
            <a:r>
              <a:rPr lang="en-US" altLang="zh-TW" sz="1600" dirty="0" err="1"/>
              <a:t>BMC_Automation_Test</a:t>
            </a:r>
            <a:r>
              <a:rPr lang="en-US" altLang="zh-TW" sz="1600" dirty="0"/>
              <a:t>" folder. </a:t>
            </a:r>
            <a:endParaRPr lang="en-US" altLang="zh-TW" sz="1600" dirty="0" smtClean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This </a:t>
            </a:r>
            <a:r>
              <a:rPr lang="en-US" altLang="zh-TW" sz="1600" dirty="0"/>
              <a:t>tool can test BMC function which </a:t>
            </a:r>
            <a:r>
              <a:rPr lang="en-US" altLang="zh-TW" sz="1600" dirty="0" err="1"/>
              <a:t>TestCase</a:t>
            </a:r>
            <a:r>
              <a:rPr lang="en-US" altLang="zh-TW" sz="1600" dirty="0"/>
              <a:t> you add in the </a:t>
            </a:r>
            <a:r>
              <a:rPr lang="en-US" altLang="zh-TW" sz="1600" dirty="0" err="1"/>
              <a:t>TestCase</a:t>
            </a:r>
            <a:r>
              <a:rPr lang="en-US" altLang="zh-TW" sz="1600" dirty="0"/>
              <a:t> folder.</a:t>
            </a:r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481388" y="274638"/>
            <a:ext cx="6958012" cy="431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Automation Tool Introduction 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37328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481388" y="274638"/>
            <a:ext cx="6958012" cy="431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Automation Tool Introduction  </a:t>
            </a:r>
            <a:endParaRPr lang="en-US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12618" y="858982"/>
            <a:ext cx="3592225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 smtClean="0">
                <a:solidFill>
                  <a:schemeClr val="accent1"/>
                </a:solidFill>
              </a:rPr>
              <a:t>Automation Tool  </a:t>
            </a:r>
            <a:r>
              <a:rPr lang="zh-TW" altLang="zh-TW" sz="2000" dirty="0" smtClean="0">
                <a:solidFill>
                  <a:schemeClr val="accent1"/>
                </a:solidFill>
              </a:rPr>
              <a:t>Architecture</a:t>
            </a:r>
            <a:endParaRPr lang="en-US" altLang="zh-TW" sz="20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dirty="0"/>
              <a:t>      </a:t>
            </a:r>
            <a:endParaRPr lang="en-US" altLang="zh-TW" sz="16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61589"/>
            <a:ext cx="32060" cy="13402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333" y="1551289"/>
            <a:ext cx="7530380" cy="4588046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 bwMode="auto">
          <a:xfrm>
            <a:off x="2308730" y="1885305"/>
            <a:ext cx="1958470" cy="722714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772440" y="1662563"/>
            <a:ext cx="189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chemeClr val="bg2">
                    <a:lumMod val="50000"/>
                  </a:schemeClr>
                </a:solidFill>
              </a:rPr>
              <a:t>Criteria Define</a:t>
            </a:r>
            <a:endParaRPr lang="zh-TW" altLang="en-US" sz="1600" dirty="0"/>
          </a:p>
        </p:txBody>
      </p:sp>
      <p:cxnSp>
        <p:nvCxnSpPr>
          <p:cNvPr id="10" name="直線單箭頭接點 9"/>
          <p:cNvCxnSpPr/>
          <p:nvPr/>
        </p:nvCxnSpPr>
        <p:spPr bwMode="auto">
          <a:xfrm flipV="1">
            <a:off x="2331021" y="3347055"/>
            <a:ext cx="1926762" cy="105816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772440" y="3317867"/>
            <a:ext cx="189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bg2">
                    <a:lumMod val="50000"/>
                  </a:schemeClr>
                </a:solidFill>
              </a:rPr>
              <a:t>Test Case D</a:t>
            </a:r>
            <a:r>
              <a:rPr lang="en-US" altLang="zh-TW" sz="1600" dirty="0" smtClean="0">
                <a:solidFill>
                  <a:schemeClr val="bg2">
                    <a:lumMod val="50000"/>
                  </a:schemeClr>
                </a:solidFill>
              </a:rPr>
              <a:t>efine</a:t>
            </a:r>
            <a:endParaRPr lang="zh-TW" alt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4" name="直線單箭頭接點 13"/>
          <p:cNvCxnSpPr/>
          <p:nvPr/>
        </p:nvCxnSpPr>
        <p:spPr bwMode="auto">
          <a:xfrm>
            <a:off x="2308730" y="2723400"/>
            <a:ext cx="1958470" cy="89072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772440" y="2495569"/>
            <a:ext cx="189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chemeClr val="bg2">
                    <a:lumMod val="50000"/>
                  </a:schemeClr>
                </a:solidFill>
              </a:rPr>
              <a:t>Web Driver</a:t>
            </a:r>
            <a:endParaRPr lang="zh-TW" altLang="en-US" sz="1600" dirty="0"/>
          </a:p>
        </p:txBody>
      </p:sp>
      <p:cxnSp>
        <p:nvCxnSpPr>
          <p:cNvPr id="21" name="直線單箭頭接點 20"/>
          <p:cNvCxnSpPr/>
          <p:nvPr/>
        </p:nvCxnSpPr>
        <p:spPr bwMode="auto">
          <a:xfrm flipV="1">
            <a:off x="2269884" y="3845314"/>
            <a:ext cx="1965141" cy="338897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772440" y="4059616"/>
            <a:ext cx="189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chemeClr val="bg2">
                    <a:lumMod val="50000"/>
                  </a:schemeClr>
                </a:solidFill>
              </a:rPr>
              <a:t>Related Tool </a:t>
            </a:r>
            <a:endParaRPr lang="zh-TW" alt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9" name="直線單箭頭接點 28"/>
          <p:cNvCxnSpPr/>
          <p:nvPr/>
        </p:nvCxnSpPr>
        <p:spPr bwMode="auto">
          <a:xfrm flipV="1">
            <a:off x="2324817" y="4486615"/>
            <a:ext cx="1926295" cy="368546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772440" y="4721418"/>
            <a:ext cx="189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chemeClr val="bg2">
                    <a:lumMod val="50000"/>
                  </a:schemeClr>
                </a:solidFill>
              </a:rPr>
              <a:t>GUI Setup </a:t>
            </a:r>
            <a:endParaRPr lang="zh-TW" alt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31" name="直線單箭頭接點 30"/>
          <p:cNvCxnSpPr/>
          <p:nvPr/>
        </p:nvCxnSpPr>
        <p:spPr bwMode="auto">
          <a:xfrm flipV="1">
            <a:off x="2324817" y="5069943"/>
            <a:ext cx="1926295" cy="452408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772440" y="5343995"/>
            <a:ext cx="189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chemeClr val="bg2">
                    <a:lumMod val="50000"/>
                  </a:schemeClr>
                </a:solidFill>
              </a:rPr>
              <a:t>Test Report </a:t>
            </a:r>
            <a:endParaRPr lang="zh-TW" alt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228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481388" y="274638"/>
            <a:ext cx="6958012" cy="431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Automation Tool Introduction  </a:t>
            </a:r>
            <a:endParaRPr lang="en-US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31670" y="574866"/>
            <a:ext cx="30796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 smtClean="0">
                <a:solidFill>
                  <a:schemeClr val="accent1"/>
                </a:solidFill>
              </a:rPr>
              <a:t>Automation Tool GUI</a:t>
            </a:r>
            <a:endParaRPr lang="en-US" altLang="zh-TW" sz="16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61589"/>
            <a:ext cx="32060" cy="13402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5940" y="997291"/>
            <a:ext cx="6463161" cy="5429201"/>
          </a:xfrm>
          <a:prstGeom prst="rect">
            <a:avLst/>
          </a:prstGeom>
          <a:effectLst>
            <a:softEdge rad="31750"/>
          </a:effectLst>
        </p:spPr>
      </p:pic>
      <p:cxnSp>
        <p:nvCxnSpPr>
          <p:cNvPr id="8" name="直線單箭頭接點 7"/>
          <p:cNvCxnSpPr>
            <a:stCxn id="15" idx="3"/>
          </p:cNvCxnSpPr>
          <p:nvPr/>
        </p:nvCxnSpPr>
        <p:spPr bwMode="auto">
          <a:xfrm flipV="1">
            <a:off x="2798618" y="1454179"/>
            <a:ext cx="2357213" cy="296486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 bwMode="auto">
          <a:xfrm flipV="1">
            <a:off x="2618509" y="1814435"/>
            <a:ext cx="6608618" cy="850487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 bwMode="auto">
          <a:xfrm flipV="1">
            <a:off x="3172691" y="3373338"/>
            <a:ext cx="6054436" cy="762503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 bwMode="auto">
          <a:xfrm flipV="1">
            <a:off x="2618509" y="4398229"/>
            <a:ext cx="6774873" cy="817654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900546" y="1581388"/>
            <a:ext cx="189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bg2">
                    <a:lumMod val="50000"/>
                  </a:schemeClr>
                </a:solidFill>
              </a:rPr>
              <a:t>Test Case Selection</a:t>
            </a:r>
            <a:endParaRPr lang="zh-TW" altLang="en-US" sz="16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837231" y="2406140"/>
            <a:ext cx="189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chemeClr val="bg2">
                    <a:lumMod val="50000"/>
                  </a:schemeClr>
                </a:solidFill>
              </a:rPr>
              <a:t>Configure Setup</a:t>
            </a:r>
            <a:endParaRPr lang="zh-TW" altLang="en-US" sz="16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48100" y="3938099"/>
            <a:ext cx="2196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bg2">
                    <a:lumMod val="50000"/>
                  </a:schemeClr>
                </a:solidFill>
              </a:rPr>
              <a:t>BMC Connection Check</a:t>
            </a:r>
            <a:endParaRPr lang="zh-TW" alt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1231280" y="5046606"/>
            <a:ext cx="257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chemeClr val="bg2">
                    <a:lumMod val="50000"/>
                  </a:schemeClr>
                </a:solidFill>
              </a:rPr>
              <a:t>Start Test</a:t>
            </a:r>
            <a:endParaRPr lang="zh-TW" alt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207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481388" y="274638"/>
            <a:ext cx="6958012" cy="431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Automation Tool Introduction  </a:t>
            </a:r>
            <a:endParaRPr lang="en-US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12618" y="706438"/>
            <a:ext cx="9372600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 smtClean="0">
                <a:solidFill>
                  <a:schemeClr val="accent1"/>
                </a:solidFill>
              </a:rPr>
              <a:t>Automation Tool Test Run</a:t>
            </a:r>
            <a:endParaRPr lang="en-US" altLang="zh-TW" sz="16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61589"/>
            <a:ext cx="32060" cy="13402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178" y="1210022"/>
            <a:ext cx="9786505" cy="5189124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42622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FCABE2E8-CAB6-4862-A76C-07748B31AE0E}"/>
              </a:ext>
            </a:extLst>
          </p:cNvPr>
          <p:cNvSpPr txBox="1">
            <a:spLocks/>
          </p:cNvSpPr>
          <p:nvPr/>
        </p:nvSpPr>
        <p:spPr bwMode="auto">
          <a:xfrm>
            <a:off x="7608168" y="270980"/>
            <a:ext cx="4051176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alibri" pitchFamily="34" charset="0"/>
                <a:ea typeface="微軟正黑體" pitchFamily="34" charset="-12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alibri" pitchFamily="34" charset="0"/>
                <a:ea typeface="微軟正黑體" pitchFamily="34" charset="-12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alibri" pitchFamily="34" charset="0"/>
                <a:ea typeface="微軟正黑體" pitchFamily="34" charset="-12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alibri" pitchFamily="34" charset="0"/>
                <a:ea typeface="微軟正黑體" pitchFamily="34" charset="-120"/>
              </a:defRPr>
            </a:lvl5pPr>
            <a:lvl6pPr marL="457200"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alibri" pitchFamily="34" charset="0"/>
                <a:ea typeface="微軟正黑體" pitchFamily="34" charset="-120"/>
              </a:defRPr>
            </a:lvl6pPr>
            <a:lvl7pPr marL="914400"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alibri" pitchFamily="34" charset="0"/>
                <a:ea typeface="微軟正黑體" pitchFamily="34" charset="-120"/>
              </a:defRPr>
            </a:lvl7pPr>
            <a:lvl8pPr marL="1371600"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alibri" pitchFamily="34" charset="0"/>
                <a:ea typeface="微軟正黑體" pitchFamily="34" charset="-120"/>
              </a:defRPr>
            </a:lvl8pPr>
            <a:lvl9pPr marL="1828800"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alibri" pitchFamily="34" charset="0"/>
                <a:ea typeface="微軟正黑體" pitchFamily="34" charset="-120"/>
              </a:defRPr>
            </a:lvl9pPr>
          </a:lstStyle>
          <a:p>
            <a:pPr>
              <a:buFontTx/>
            </a:pPr>
            <a:r>
              <a:rPr lang="en-US" altLang="zh-TW" kern="0" dirty="0"/>
              <a:t>Agenda</a:t>
            </a:r>
            <a:endParaRPr lang="zh-TW" altLang="en-US" kern="0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1101316" y="993726"/>
            <a:ext cx="8532440" cy="5476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742950" indent="-742950">
              <a:spcBef>
                <a:spcPts val="2500"/>
              </a:spcBef>
              <a:buFont typeface="Wingdings" panose="05000000000000000000" pitchFamily="2" charset="2"/>
              <a:buChar char="Ø"/>
              <a:defRPr sz="2800">
                <a:solidFill>
                  <a:schemeClr val="tx2"/>
                </a:solidFill>
                <a:latin typeface="+mn-lt"/>
                <a:ea typeface="+mn-ea"/>
              </a:defRPr>
            </a:lvl1pPr>
            <a:lvl2pPr marL="182563" indent="-182563">
              <a:spcBef>
                <a:spcPct val="20000"/>
              </a:spcBef>
              <a:buChar char="•"/>
              <a:defRPr sz="2000">
                <a:solidFill>
                  <a:srgbClr val="555555"/>
                </a:solidFill>
                <a:latin typeface="+mn-lt"/>
                <a:ea typeface="+mn-ea"/>
              </a:defRPr>
            </a:lvl2pPr>
            <a:lvl3pPr marL="357188" indent="-174625">
              <a:spcBef>
                <a:spcPct val="20000"/>
              </a:spcBef>
              <a:buChar char="§"/>
              <a:defRPr>
                <a:solidFill>
                  <a:srgbClr val="555555"/>
                </a:solidFill>
                <a:latin typeface="+mn-lt"/>
                <a:ea typeface="+mn-ea"/>
              </a:defRPr>
            </a:lvl3pPr>
            <a:lvl4pPr marL="539750" indent="-182563">
              <a:spcBef>
                <a:spcPct val="20000"/>
              </a:spcBef>
              <a:buChar char="o"/>
              <a:defRPr sz="1600">
                <a:solidFill>
                  <a:srgbClr val="3D3D3D"/>
                </a:solidFill>
                <a:latin typeface="+mn-lt"/>
                <a:ea typeface="+mn-ea"/>
              </a:defRPr>
            </a:lvl4pPr>
            <a:lvl5pPr marL="712788" indent="-173038">
              <a:spcBef>
                <a:spcPct val="20000"/>
              </a:spcBef>
              <a:buChar char="»"/>
              <a:defRPr sz="1400">
                <a:solidFill>
                  <a:srgbClr val="5C5C5C"/>
                </a:solidFill>
                <a:latin typeface="+mn-lt"/>
                <a:ea typeface="+mn-ea"/>
              </a:defRPr>
            </a:lvl5pPr>
            <a:lvl6pPr marL="1169988" indent="-173038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C5C5C"/>
                </a:solidFill>
                <a:latin typeface="+mn-lt"/>
                <a:ea typeface="+mn-ea"/>
              </a:defRPr>
            </a:lvl6pPr>
            <a:lvl7pPr marL="1627188" indent="-173038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C5C5C"/>
                </a:solidFill>
                <a:latin typeface="+mn-lt"/>
                <a:ea typeface="+mn-ea"/>
              </a:defRPr>
            </a:lvl7pPr>
            <a:lvl8pPr marL="2084388" indent="-173038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C5C5C"/>
                </a:solidFill>
                <a:latin typeface="+mn-lt"/>
                <a:ea typeface="+mn-ea"/>
              </a:defRPr>
            </a:lvl8pPr>
            <a:lvl9pPr marL="2541588" indent="-173038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C5C5C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zh-TW" altLang="zh-TW" sz="2400" dirty="0"/>
              <a:t> </a:t>
            </a:r>
          </a:p>
          <a:p>
            <a:r>
              <a:rPr lang="en-US" altLang="zh-TW" sz="3200" dirty="0"/>
              <a:t>Robot Framework </a:t>
            </a:r>
            <a:r>
              <a:rPr lang="en-US" altLang="zh-TW" sz="3200" dirty="0" smtClean="0"/>
              <a:t>Introduction</a:t>
            </a:r>
          </a:p>
          <a:p>
            <a:r>
              <a:rPr lang="en-US" altLang="zh-TW" sz="3200" dirty="0" smtClean="0"/>
              <a:t>Automation Tool Introduction</a:t>
            </a:r>
          </a:p>
          <a:p>
            <a:r>
              <a:rPr lang="en-US" altLang="zh-TW" sz="3200" dirty="0"/>
              <a:t>Demo</a:t>
            </a:r>
          </a:p>
          <a:p>
            <a:pPr lvl="5"/>
            <a:endParaRPr lang="zh-TW" altLang="zh-TW" sz="1000" dirty="0"/>
          </a:p>
          <a:p>
            <a:endParaRPr lang="en-US" altLang="zh-TW" sz="2000" dirty="0"/>
          </a:p>
          <a:p>
            <a:pPr marL="0" indent="0">
              <a:buNone/>
            </a:pPr>
            <a:r>
              <a:rPr lang="en-US" altLang="en-US" sz="2000" dirty="0"/>
              <a:t> </a:t>
            </a:r>
            <a:endParaRPr lang="en-US" altLang="zh-TW" sz="20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524001" y="102921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zh-TW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13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481388" y="274638"/>
            <a:ext cx="6958012" cy="431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Automation Tool Introduction  </a:t>
            </a:r>
            <a:endParaRPr lang="en-US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12618" y="706438"/>
            <a:ext cx="9372600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 smtClean="0">
                <a:solidFill>
                  <a:schemeClr val="accent1"/>
                </a:solidFill>
              </a:rPr>
              <a:t>Automation Tool Test Report</a:t>
            </a:r>
            <a:endParaRPr lang="en-US" altLang="zh-TW" sz="16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61589"/>
            <a:ext cx="32060" cy="13402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260436"/>
            <a:ext cx="8181109" cy="502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27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481388" y="274638"/>
            <a:ext cx="6958012" cy="431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Automation Tool Introduction  </a:t>
            </a:r>
            <a:endParaRPr lang="en-US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066800" y="2272003"/>
            <a:ext cx="9372600" cy="1582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7200" dirty="0" smtClean="0"/>
              <a:t>Demo</a:t>
            </a:r>
            <a:endParaRPr lang="en-US" altLang="zh-TW" sz="72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61589"/>
            <a:ext cx="32060" cy="13402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84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232279" y="740743"/>
            <a:ext cx="835292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chemeClr val="accent1"/>
                </a:solidFill>
              </a:rPr>
              <a:t>Robot Framework</a:t>
            </a:r>
            <a:r>
              <a:rPr lang="en-US" altLang="zh-TW" sz="2000" dirty="0"/>
              <a:t> 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/>
              <a:t>Base on Python Language to implement. 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/>
              <a:t>Robot Framework p</a:t>
            </a:r>
            <a:r>
              <a:rPr lang="zh-TW" altLang="zh-TW" sz="2000" dirty="0"/>
              <a:t>rogram grammar </a:t>
            </a:r>
            <a:r>
              <a:rPr lang="en-US" altLang="zh-TW" sz="2000" dirty="0"/>
              <a:t>easy for automation used.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/>
              <a:t>Robot Framework have below function. </a:t>
            </a:r>
          </a:p>
          <a:p>
            <a:pPr marL="1200150" lvl="2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sz="2000" dirty="0"/>
              <a:t>Automation test report creation</a:t>
            </a:r>
          </a:p>
          <a:p>
            <a:pPr marL="1200150" lvl="2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sz="2000" dirty="0"/>
              <a:t>Automation test case execution</a:t>
            </a:r>
          </a:p>
          <a:p>
            <a:pPr marL="1200150" lvl="2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sz="2000" dirty="0"/>
              <a:t>Pass / Fail result </a:t>
            </a:r>
            <a:r>
              <a:rPr lang="zh-TW" altLang="zh-TW" sz="2000" dirty="0"/>
              <a:t>determination</a:t>
            </a:r>
            <a:endParaRPr lang="en-US" altLang="zh-TW" sz="2000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TW" sz="1400" dirty="0"/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4160921" y="208927"/>
            <a:ext cx="6359525" cy="431800"/>
          </a:xfrm>
          <a:noFill/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zh-TW" dirty="0"/>
              <a:t>Python – Robot Framework </a:t>
            </a:r>
          </a:p>
        </p:txBody>
      </p:sp>
    </p:spTree>
    <p:extLst>
      <p:ext uri="{BB962C8B-B14F-4D97-AF65-F5344CB8AC3E}">
        <p14:creationId xmlns:p14="http://schemas.microsoft.com/office/powerpoint/2010/main" val="205190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808437" y="445085"/>
            <a:ext cx="8979008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chemeClr val="accent1"/>
                </a:solidFill>
              </a:rPr>
              <a:t>Robot Framework Format </a:t>
            </a:r>
            <a:endParaRPr lang="en-US" altLang="zh-TW" sz="2400" dirty="0"/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4160921" y="208927"/>
            <a:ext cx="6359525" cy="431800"/>
          </a:xfrm>
          <a:noFill/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zh-TW" dirty="0" smtClean="0"/>
              <a:t>Python – Robot Framework </a:t>
            </a:r>
            <a:endParaRPr lang="en-US" altLang="zh-TW" dirty="0"/>
          </a:p>
        </p:txBody>
      </p:sp>
      <p:sp>
        <p:nvSpPr>
          <p:cNvPr id="5" name="圓角矩形 4"/>
          <p:cNvSpPr/>
          <p:nvPr/>
        </p:nvSpPr>
        <p:spPr bwMode="auto">
          <a:xfrm>
            <a:off x="2581464" y="1217295"/>
            <a:ext cx="6631197" cy="1967774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TW" sz="2000" dirty="0"/>
              <a:t>*** Settings ***</a:t>
            </a:r>
          </a:p>
          <a:p>
            <a:r>
              <a:rPr lang="en-US" altLang="zh-TW" sz="1600" u="sng" dirty="0"/>
              <a:t>Library</a:t>
            </a:r>
            <a:r>
              <a:rPr lang="en-US" altLang="zh-TW" sz="1600" dirty="0"/>
              <a:t>      </a:t>
            </a:r>
            <a:r>
              <a:rPr lang="zh-TW" altLang="en-US" sz="1600" dirty="0"/>
              <a:t>   </a:t>
            </a:r>
            <a:r>
              <a:rPr lang="zh-TW" altLang="en-US" sz="1600" dirty="0" smtClean="0"/>
              <a:t>           </a:t>
            </a:r>
            <a:r>
              <a:rPr lang="en-US" altLang="zh-TW" sz="1600" dirty="0" smtClean="0"/>
              <a:t>value</a:t>
            </a:r>
            <a:endParaRPr lang="en-US" altLang="zh-TW" sz="1600" dirty="0"/>
          </a:p>
          <a:p>
            <a:r>
              <a:rPr lang="en-US" altLang="zh-TW" sz="1600" u="sng" dirty="0"/>
              <a:t>Resource</a:t>
            </a:r>
            <a:r>
              <a:rPr lang="en-US" altLang="zh-TW" sz="1600" dirty="0"/>
              <a:t>    </a:t>
            </a:r>
            <a:r>
              <a:rPr lang="zh-TW" altLang="en-US" sz="1600" dirty="0"/>
              <a:t> </a:t>
            </a:r>
            <a:r>
              <a:rPr lang="zh-TW" altLang="en-US" sz="1600" dirty="0" smtClean="0"/>
              <a:t>           </a:t>
            </a:r>
            <a:r>
              <a:rPr lang="en-US" altLang="zh-TW" sz="1600" dirty="0" smtClean="0"/>
              <a:t>value</a:t>
            </a:r>
          </a:p>
          <a:p>
            <a:r>
              <a:rPr lang="en-US" altLang="zh-TW" sz="1600" u="sng" dirty="0"/>
              <a:t>Variables</a:t>
            </a:r>
            <a:r>
              <a:rPr lang="zh-TW" altLang="en-US" sz="1600" dirty="0" smtClean="0">
                <a:solidFill>
                  <a:schemeClr val="tx1"/>
                </a:solidFill>
              </a:rPr>
              <a:t>                </a:t>
            </a:r>
            <a:r>
              <a:rPr lang="en-US" altLang="zh-TW" sz="1600" dirty="0" smtClean="0">
                <a:solidFill>
                  <a:schemeClr val="tx1"/>
                </a:solidFill>
              </a:rPr>
              <a:t>value</a:t>
            </a:r>
          </a:p>
          <a:p>
            <a:r>
              <a:rPr lang="en-US" altLang="zh-TW" sz="1600" u="sng" dirty="0">
                <a:solidFill>
                  <a:schemeClr val="tx1"/>
                </a:solidFill>
              </a:rPr>
              <a:t>Suit </a:t>
            </a:r>
            <a:r>
              <a:rPr lang="en-US" altLang="zh-TW" sz="1600" u="sng" dirty="0" smtClean="0">
                <a:solidFill>
                  <a:schemeClr val="tx1"/>
                </a:solidFill>
              </a:rPr>
              <a:t>Setup </a:t>
            </a:r>
            <a:r>
              <a:rPr lang="en-US" altLang="zh-TW" sz="1600" dirty="0" smtClean="0">
                <a:solidFill>
                  <a:schemeClr val="tx1"/>
                </a:solidFill>
              </a:rPr>
              <a:t>             value</a:t>
            </a:r>
            <a:endParaRPr lang="zh-TW" altLang="en-US" sz="1600" dirty="0">
              <a:solidFill>
                <a:schemeClr val="tx1"/>
              </a:solidFill>
            </a:endParaRPr>
          </a:p>
          <a:p>
            <a:r>
              <a:rPr lang="en-US" altLang="zh-TW" sz="1600" u="sng" dirty="0">
                <a:solidFill>
                  <a:schemeClr val="tx1"/>
                </a:solidFill>
              </a:rPr>
              <a:t>Suit </a:t>
            </a:r>
            <a:r>
              <a:rPr lang="en-US" altLang="zh-TW" sz="1600" u="sng" dirty="0" smtClean="0">
                <a:solidFill>
                  <a:schemeClr val="tx1"/>
                </a:solidFill>
              </a:rPr>
              <a:t>Teardown</a:t>
            </a:r>
            <a:r>
              <a:rPr lang="en-US" altLang="zh-TW" sz="1600" dirty="0" smtClean="0">
                <a:solidFill>
                  <a:schemeClr val="tx1"/>
                </a:solidFill>
              </a:rPr>
              <a:t>       value</a:t>
            </a:r>
            <a:endParaRPr lang="en-US" altLang="zh-TW" sz="1600" dirty="0">
              <a:solidFill>
                <a:schemeClr val="tx1"/>
              </a:solidFill>
            </a:endParaRPr>
          </a:p>
          <a:p>
            <a:endParaRPr lang="en-US" altLang="zh-TW" sz="1600" dirty="0"/>
          </a:p>
        </p:txBody>
      </p:sp>
      <p:sp>
        <p:nvSpPr>
          <p:cNvPr id="6" name="圓角矩形 5"/>
          <p:cNvSpPr/>
          <p:nvPr/>
        </p:nvSpPr>
        <p:spPr bwMode="auto">
          <a:xfrm>
            <a:off x="2581463" y="3344653"/>
            <a:ext cx="6631197" cy="834331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TW" sz="2000" dirty="0"/>
              <a:t>*** Variable ***</a:t>
            </a:r>
          </a:p>
          <a:p>
            <a:r>
              <a:rPr lang="en-US" altLang="zh-TW" sz="1600" dirty="0"/>
              <a:t>${</a:t>
            </a:r>
            <a:r>
              <a:rPr lang="en-US" altLang="zh-TW" sz="1600" dirty="0" err="1"/>
              <a:t>Var</a:t>
            </a:r>
            <a:r>
              <a:rPr lang="en-US" altLang="zh-TW" sz="1600" dirty="0"/>
              <a:t>}    </a:t>
            </a:r>
            <a:r>
              <a:rPr lang="zh-TW" altLang="en-US" sz="1600" dirty="0"/>
              <a:t>   </a:t>
            </a:r>
            <a:r>
              <a:rPr lang="en-US" altLang="zh-TW" sz="1600" dirty="0"/>
              <a:t>value</a:t>
            </a:r>
          </a:p>
        </p:txBody>
      </p:sp>
      <p:sp>
        <p:nvSpPr>
          <p:cNvPr id="7" name="圓角矩形 6"/>
          <p:cNvSpPr/>
          <p:nvPr/>
        </p:nvSpPr>
        <p:spPr bwMode="auto">
          <a:xfrm>
            <a:off x="2581464" y="4362122"/>
            <a:ext cx="6631197" cy="862262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TW" sz="2000" dirty="0"/>
              <a:t>*** Keyword ***</a:t>
            </a:r>
          </a:p>
          <a:p>
            <a:r>
              <a:rPr lang="en-US" altLang="zh-TW" sz="1600" dirty="0" err="1"/>
              <a:t>Function_Name</a:t>
            </a:r>
            <a:r>
              <a:rPr lang="en-US" altLang="zh-TW" sz="1600" dirty="0"/>
              <a:t>    </a:t>
            </a:r>
            <a:r>
              <a:rPr lang="zh-TW" altLang="en-US" sz="1600" dirty="0"/>
              <a:t>   </a:t>
            </a:r>
            <a:r>
              <a:rPr lang="en-US" altLang="zh-TW" sz="1600" dirty="0"/>
              <a:t>Action </a:t>
            </a:r>
          </a:p>
        </p:txBody>
      </p:sp>
      <p:sp>
        <p:nvSpPr>
          <p:cNvPr id="8" name="圓角矩形 7"/>
          <p:cNvSpPr/>
          <p:nvPr/>
        </p:nvSpPr>
        <p:spPr bwMode="auto">
          <a:xfrm>
            <a:off x="2581464" y="5407523"/>
            <a:ext cx="6631197" cy="862262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TW" sz="2000" dirty="0"/>
              <a:t>*** Test Case ***</a:t>
            </a:r>
          </a:p>
          <a:p>
            <a:r>
              <a:rPr lang="en-US" altLang="zh-TW" sz="1600" dirty="0" err="1"/>
              <a:t>Test_Case</a:t>
            </a:r>
            <a:r>
              <a:rPr lang="en-US" altLang="zh-TW" sz="1600" dirty="0"/>
              <a:t>     </a:t>
            </a:r>
            <a:r>
              <a:rPr lang="zh-TW" altLang="en-US" sz="1600" dirty="0"/>
              <a:t>   </a:t>
            </a:r>
            <a:r>
              <a:rPr lang="en-US" altLang="zh-TW" sz="1600" dirty="0" err="1"/>
              <a:t>Step_Action</a:t>
            </a:r>
            <a:r>
              <a:rPr lang="en-US" altLang="zh-TW" sz="1600" dirty="0"/>
              <a:t>  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4000" y="195254"/>
            <a:ext cx="17634" cy="66693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600" dirty="0"/>
              <a:t> </a:t>
            </a:r>
            <a:endParaRPr lang="zh-TW" altLang="zh-TW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010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718760" y="908721"/>
            <a:ext cx="8979008" cy="2816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accent1"/>
                </a:solidFill>
              </a:rPr>
              <a:t>Robot Framework (Settings block) 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1600" dirty="0"/>
              <a:t>Used for package import 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1600" dirty="0"/>
              <a:t>Keyword </a:t>
            </a:r>
          </a:p>
          <a:p>
            <a:pPr lvl="3">
              <a:lnSpc>
                <a:spcPct val="150000"/>
              </a:lnSpc>
            </a:pPr>
            <a:r>
              <a:rPr lang="en-US" altLang="zh-TW" sz="1600" dirty="0"/>
              <a:t>- </a:t>
            </a:r>
            <a:r>
              <a:rPr lang="en-US" altLang="zh-TW" sz="16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Library</a:t>
            </a:r>
            <a:r>
              <a:rPr lang="en-US" altLang="zh-TW" sz="1600" dirty="0"/>
              <a:t> : Import python package</a:t>
            </a:r>
          </a:p>
          <a:p>
            <a:pPr lvl="3">
              <a:lnSpc>
                <a:spcPct val="150000"/>
              </a:lnSpc>
            </a:pPr>
            <a:r>
              <a:rPr lang="en-US" altLang="zh-TW" sz="1600" dirty="0"/>
              <a:t>- </a:t>
            </a:r>
            <a:r>
              <a:rPr lang="en-US" altLang="zh-TW" sz="16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</a:t>
            </a:r>
            <a:r>
              <a:rPr lang="en-US" altLang="zh-TW" sz="1600" dirty="0"/>
              <a:t> : Import robot package</a:t>
            </a:r>
          </a:p>
          <a:p>
            <a:pPr lvl="3">
              <a:lnSpc>
                <a:spcPct val="150000"/>
              </a:lnSpc>
            </a:pPr>
            <a:r>
              <a:rPr lang="en-US" altLang="zh-TW" sz="1600" dirty="0"/>
              <a:t>- </a:t>
            </a:r>
            <a:r>
              <a:rPr lang="en-US" altLang="zh-TW" sz="16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Suit Setup </a:t>
            </a:r>
            <a:r>
              <a:rPr lang="en-US" altLang="zh-TW" sz="1600" dirty="0"/>
              <a:t>: Execute the test preliminary work before test</a:t>
            </a:r>
          </a:p>
          <a:p>
            <a:pPr lvl="3">
              <a:lnSpc>
                <a:spcPct val="150000"/>
              </a:lnSpc>
            </a:pPr>
            <a:r>
              <a:rPr lang="en-US" altLang="zh-TW" sz="1600" dirty="0"/>
              <a:t>- </a:t>
            </a:r>
            <a:r>
              <a:rPr lang="en-US" altLang="zh-TW" sz="16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Suit Teardown </a:t>
            </a:r>
            <a:r>
              <a:rPr lang="en-US" altLang="zh-TW" sz="1600" dirty="0"/>
              <a:t>: Recovery the setting after test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171378"/>
              </p:ext>
            </p:extLst>
          </p:nvPr>
        </p:nvGraphicFramePr>
        <p:xfrm>
          <a:off x="1828800" y="3725390"/>
          <a:ext cx="7980219" cy="2601283"/>
        </p:xfrm>
        <a:graphic>
          <a:graphicData uri="http://schemas.openxmlformats.org/drawingml/2006/table">
            <a:tbl>
              <a:tblPr/>
              <a:tblGrid>
                <a:gridCol w="1862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0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5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60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732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effectLst/>
                        </a:rPr>
                        <a:t>Settings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Value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Value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Value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859">
                <a:tc>
                  <a:txBody>
                    <a:bodyPr/>
                    <a:lstStyle/>
                    <a:p>
                      <a:pPr marL="0" algn="l" defTabSz="633111" rtl="0" eaLnBrk="1" latinLnBrk="0" hangingPunct="1"/>
                      <a:r>
                        <a:rPr lang="en-US" sz="1219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Library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33111" rtl="0" eaLnBrk="1" latinLnBrk="0" hangingPunct="1"/>
                      <a:r>
                        <a:rPr lang="en-US" altLang="zh-TW" sz="1219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../util/ipmitool/IPMI_util.py</a:t>
                      </a:r>
                      <a:endParaRPr lang="en-US" altLang="zh-TW" sz="1219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effectLst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effectLst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673">
                <a:tc>
                  <a:txBody>
                    <a:bodyPr/>
                    <a:lstStyle/>
                    <a:p>
                      <a:pPr marL="0" algn="l" defTabSz="633111" rtl="0" eaLnBrk="1" latinLnBrk="0" hangingPunct="1"/>
                      <a:r>
                        <a:rPr lang="en-US" altLang="zh-TW" sz="1219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Resource</a:t>
                      </a:r>
                      <a:endParaRPr lang="zh-TW" altLang="en-US" sz="1219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33111" rtl="0" eaLnBrk="1" latinLnBrk="0" hangingPunct="1"/>
                      <a:r>
                        <a:rPr lang="en-US" altLang="zh-TW" sz="1219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../</a:t>
                      </a:r>
                      <a:r>
                        <a:rPr lang="en-US" altLang="zh-TW" sz="1219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util</a:t>
                      </a:r>
                      <a:r>
                        <a:rPr lang="en-US" altLang="zh-TW" sz="1219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TW" sz="1219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ipmitool</a:t>
                      </a:r>
                      <a:r>
                        <a:rPr lang="en-US" altLang="zh-TW" sz="1219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TW" sz="1219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IPMI_Power_Control.robot</a:t>
                      </a:r>
                      <a:endParaRPr lang="en-US" altLang="zh-TW" sz="1219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673">
                <a:tc>
                  <a:txBody>
                    <a:bodyPr/>
                    <a:lstStyle/>
                    <a:p>
                      <a:pPr marL="0" marR="0" lvl="0" indent="0" algn="l" defTabSz="6331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19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Variables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331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19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../setup.py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931200"/>
                  </a:ext>
                </a:extLst>
              </a:tr>
              <a:tr h="466673">
                <a:tc>
                  <a:txBody>
                    <a:bodyPr/>
                    <a:lstStyle/>
                    <a:p>
                      <a:pPr marL="0" algn="l" defTabSz="633111" rtl="0" eaLnBrk="1" latinLnBrk="0" hangingPunct="1"/>
                      <a:r>
                        <a:rPr lang="en-US" altLang="zh-TW" sz="1219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Suit Setup </a:t>
                      </a:r>
                      <a:endParaRPr lang="zh-TW" altLang="en-US" sz="1219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33111" rtl="0" eaLnBrk="1" latinLnBrk="0" hangingPunct="1"/>
                      <a:r>
                        <a:rPr lang="en-US" altLang="zh-TW" sz="1219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Launch Browser and Login GUI</a:t>
                      </a:r>
                      <a:endParaRPr lang="zh-TW" altLang="en-US" sz="1219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673">
                <a:tc>
                  <a:txBody>
                    <a:bodyPr/>
                    <a:lstStyle/>
                    <a:p>
                      <a:pPr marL="0" algn="l" defTabSz="633111" rtl="0" eaLnBrk="1" latinLnBrk="0" hangingPunct="1"/>
                      <a:r>
                        <a:rPr lang="en-US" altLang="zh-TW" sz="1219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Suit Teardown</a:t>
                      </a:r>
                      <a:endParaRPr lang="zh-TW" altLang="en-US" sz="1219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33111" rtl="0" eaLnBrk="1" latinLnBrk="0" hangingPunct="1"/>
                      <a:r>
                        <a:rPr lang="en-US" altLang="zh-TW" sz="1219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Close Browser</a:t>
                      </a:r>
                      <a:endParaRPr lang="zh-TW" altLang="en-US" sz="1219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4160921" y="208927"/>
            <a:ext cx="6359525" cy="431800"/>
          </a:xfrm>
          <a:noFill/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zh-TW" dirty="0"/>
              <a:t>Python – Robot Framework </a:t>
            </a:r>
          </a:p>
        </p:txBody>
      </p:sp>
    </p:spTree>
    <p:extLst>
      <p:ext uri="{BB962C8B-B14F-4D97-AF65-F5344CB8AC3E}">
        <p14:creationId xmlns:p14="http://schemas.microsoft.com/office/powerpoint/2010/main" val="165506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861256" y="1196753"/>
            <a:ext cx="8979008" cy="1708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accent1"/>
                </a:solidFill>
              </a:rPr>
              <a:t>Robot Framework (Variable block)</a:t>
            </a:r>
            <a:r>
              <a:rPr lang="en-US" altLang="zh-TW" sz="2000" dirty="0">
                <a:solidFill>
                  <a:schemeClr val="accent1"/>
                </a:solidFill>
              </a:rPr>
              <a:t> 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1600" dirty="0"/>
              <a:t>Used for variable declare.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1600" dirty="0"/>
              <a:t>Variable can be named by user.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1600" dirty="0"/>
              <a:t>Used </a:t>
            </a:r>
            <a:r>
              <a:rPr lang="en-US" altLang="zh-TW" sz="16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 }  </a:t>
            </a:r>
            <a:r>
              <a:rPr lang="en-US" altLang="zh-TW" sz="1600" dirty="0"/>
              <a:t>format </a:t>
            </a:r>
            <a:r>
              <a:rPr lang="en-US" altLang="zh-TW" sz="1600" dirty="0" smtClean="0"/>
              <a:t>to </a:t>
            </a:r>
            <a:r>
              <a:rPr lang="en-US" altLang="zh-TW" sz="1600" dirty="0"/>
              <a:t>define variable name.   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848412"/>
              </p:ext>
            </p:extLst>
          </p:nvPr>
        </p:nvGraphicFramePr>
        <p:xfrm>
          <a:off x="1163782" y="3256307"/>
          <a:ext cx="9342300" cy="1675911"/>
        </p:xfrm>
        <a:graphic>
          <a:graphicData uri="http://schemas.openxmlformats.org/drawingml/2006/table">
            <a:tbl>
              <a:tblPr/>
              <a:tblGrid>
                <a:gridCol w="3800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92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2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394">
                <a:tc>
                  <a:txBody>
                    <a:bodyPr/>
                    <a:lstStyle/>
                    <a:p>
                      <a:pPr marL="0" marR="0" lvl="0" indent="0" algn="l" defTabSz="6331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19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Variable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331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19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331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19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3620">
                <a:tc>
                  <a:txBody>
                    <a:bodyPr/>
                    <a:lstStyle/>
                    <a:p>
                      <a:pPr marL="0" marR="0" lvl="0" indent="0" algn="l" defTabSz="6331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19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${</a:t>
                      </a:r>
                      <a:r>
                        <a:rPr lang="en-US" sz="1219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xpath_hardware_status_heading</a:t>
                      </a:r>
                      <a:r>
                        <a:rPr lang="en-US" sz="1219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sz="1219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331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19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//*[@id="main"]/div/div/aside[1]/div/section/</a:t>
                      </a:r>
                      <a:r>
                        <a:rPr lang="en-US" altLang="zh-TW" sz="1219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ul</a:t>
                      </a:r>
                      <a:r>
                        <a:rPr lang="en-US" altLang="zh-TW" sz="1219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/li[11]/a</a:t>
                      </a:r>
                      <a:endParaRPr lang="en-US" altLang="zh-TW" sz="1219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331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19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897">
                <a:tc>
                  <a:txBody>
                    <a:bodyPr/>
                    <a:lstStyle/>
                    <a:p>
                      <a:pPr marL="0" marR="0" lvl="0" indent="0" algn="l" defTabSz="6331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19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${</a:t>
                      </a:r>
                      <a:r>
                        <a:rPr lang="en-US" altLang="zh-TW" sz="1219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BMCWeb</a:t>
                      </a:r>
                      <a:r>
                        <a:rPr lang="en-US" altLang="zh-TW" sz="1219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 =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331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19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https://${BMCIP}</a:t>
                      </a:r>
                      <a:endParaRPr lang="zh-TW" altLang="en-US" sz="1219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331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19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altLang="zh-TW" sz="1219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標題 1"/>
          <p:cNvSpPr>
            <a:spLocks noGrp="1"/>
          </p:cNvSpPr>
          <p:nvPr>
            <p:ph type="title"/>
          </p:nvPr>
        </p:nvSpPr>
        <p:spPr>
          <a:xfrm>
            <a:off x="4160921" y="208927"/>
            <a:ext cx="6359525" cy="431800"/>
          </a:xfrm>
          <a:noFill/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zh-TW" dirty="0"/>
              <a:t>Python – Robot Framework </a:t>
            </a:r>
          </a:p>
        </p:txBody>
      </p:sp>
    </p:spTree>
    <p:extLst>
      <p:ext uri="{BB962C8B-B14F-4D97-AF65-F5344CB8AC3E}">
        <p14:creationId xmlns:p14="http://schemas.microsoft.com/office/powerpoint/2010/main" val="1927415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688992" y="1124745"/>
            <a:ext cx="897900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accent1"/>
                </a:solidFill>
              </a:rPr>
              <a:t> Robot Framework (Keyword block) 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1600" dirty="0"/>
              <a:t>Function declare for used.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1600" dirty="0"/>
              <a:t>Function can be named by user.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1600" dirty="0"/>
              <a:t>Used Robot</a:t>
            </a:r>
            <a:r>
              <a:rPr lang="zh-TW" altLang="en-US" sz="1600" dirty="0"/>
              <a:t> </a:t>
            </a:r>
            <a:r>
              <a:rPr lang="en-US" altLang="zh-TW" sz="1600" dirty="0"/>
              <a:t>Framework Keyword </a:t>
            </a:r>
            <a:r>
              <a:rPr lang="en-US" altLang="zh-TW" sz="16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[Arguments] </a:t>
            </a:r>
            <a:r>
              <a:rPr lang="en-US" altLang="zh-TW" sz="1600" dirty="0"/>
              <a:t>to define function arguments.  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181930"/>
              </p:ext>
            </p:extLst>
          </p:nvPr>
        </p:nvGraphicFramePr>
        <p:xfrm>
          <a:off x="1099353" y="2964873"/>
          <a:ext cx="10095120" cy="3200948"/>
        </p:xfrm>
        <a:graphic>
          <a:graphicData uri="http://schemas.openxmlformats.org/drawingml/2006/table">
            <a:tbl>
              <a:tblPr/>
              <a:tblGrid>
                <a:gridCol w="1550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7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3203">
                  <a:extLst>
                    <a:ext uri="{9D8B030D-6E8A-4147-A177-3AD203B41FA5}">
                      <a16:colId xmlns:a16="http://schemas.microsoft.com/office/drawing/2014/main" val="3401532813"/>
                    </a:ext>
                  </a:extLst>
                </a:gridCol>
                <a:gridCol w="1053570">
                  <a:extLst>
                    <a:ext uri="{9D8B030D-6E8A-4147-A177-3AD203B41FA5}">
                      <a16:colId xmlns:a16="http://schemas.microsoft.com/office/drawing/2014/main" val="4198047994"/>
                    </a:ext>
                  </a:extLst>
                </a:gridCol>
                <a:gridCol w="1117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7254">
                  <a:extLst>
                    <a:ext uri="{9D8B030D-6E8A-4147-A177-3AD203B41FA5}">
                      <a16:colId xmlns:a16="http://schemas.microsoft.com/office/drawing/2014/main" val="1682675974"/>
                    </a:ext>
                  </a:extLst>
                </a:gridCol>
                <a:gridCol w="10848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1507">
                  <a:extLst>
                    <a:ext uri="{9D8B030D-6E8A-4147-A177-3AD203B41FA5}">
                      <a16:colId xmlns:a16="http://schemas.microsoft.com/office/drawing/2014/main" val="918604732"/>
                    </a:ext>
                  </a:extLst>
                </a:gridCol>
              </a:tblGrid>
              <a:tr h="357685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Keyword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Action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331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effectLst/>
                        </a:rPr>
                        <a:t>Argument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331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effectLst/>
                        </a:rPr>
                        <a:t>Argument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Argument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331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effectLst/>
                        </a:rPr>
                        <a:t>Argument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Argument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331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effectLst/>
                        </a:rPr>
                        <a:t>Argument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00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Chassis Power On</a:t>
                      </a:r>
                      <a:endParaRPr lang="en-US" altLang="zh-TW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[Arguments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(Optional)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7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${result} =  </a:t>
                      </a:r>
                      <a:endParaRPr lang="en-US" altLang="zh-TW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ipmicmd</a:t>
                      </a: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lanplus</a:t>
                      </a:r>
                      <a:r>
                        <a:rPr lang="en-US" altLang="zh-TW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${USERID} </a:t>
                      </a: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${PASSWORD}</a:t>
                      </a:r>
                      <a:endParaRPr lang="zh-TW" altLang="en-US" sz="1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${BMCIP} </a:t>
                      </a:r>
                      <a:endParaRPr lang="zh-TW" alt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chassis power on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50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 To Console 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${result}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50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Should Contain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${result}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Up/On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50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……………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023401"/>
                  </a:ext>
                </a:extLst>
              </a:tr>
            </a:tbl>
          </a:graphicData>
        </a:graphic>
      </p:graphicFrame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4160921" y="208927"/>
            <a:ext cx="6359525" cy="431800"/>
          </a:xfrm>
          <a:noFill/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zh-TW" dirty="0"/>
              <a:t>Python – Robot Framework </a:t>
            </a:r>
          </a:p>
        </p:txBody>
      </p:sp>
    </p:spTree>
    <p:extLst>
      <p:ext uri="{BB962C8B-B14F-4D97-AF65-F5344CB8AC3E}">
        <p14:creationId xmlns:p14="http://schemas.microsoft.com/office/powerpoint/2010/main" val="161892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592330" y="1096925"/>
            <a:ext cx="842493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chemeClr val="accent1"/>
                </a:solidFill>
              </a:rPr>
              <a:t>Robot Framework - In common use Keyword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2000" i="1" u="sng" dirty="0"/>
              <a:t>Run Keyword and Return Status    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2000" i="1" u="sng" dirty="0"/>
              <a:t>Wait Until Page Contains Element  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2000" i="1" u="sng" dirty="0"/>
              <a:t>Should Be Equal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2000" i="1" u="sng" dirty="0"/>
              <a:t>Set Test Variable 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2000" i="1" u="sng" dirty="0"/>
              <a:t>Run Keyword If 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2000" i="1" u="sng" dirty="0"/>
              <a:t>Click Element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2000" i="1" u="sng" dirty="0"/>
              <a:t>Double Click Element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2000" i="1" u="sng" dirty="0"/>
              <a:t>Sleep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2000" i="1" u="sng" dirty="0"/>
              <a:t>Element Attribute Should Contain Text</a:t>
            </a:r>
          </a:p>
          <a:p>
            <a:pPr lvl="2">
              <a:lnSpc>
                <a:spcPct val="150000"/>
              </a:lnSpc>
            </a:pPr>
            <a:endParaRPr lang="en-US" altLang="zh-TW" sz="14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1400" dirty="0"/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4160921" y="208927"/>
            <a:ext cx="6359525" cy="431800"/>
          </a:xfrm>
          <a:noFill/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zh-TW" dirty="0"/>
              <a:t>Python – Robot Framework </a:t>
            </a:r>
          </a:p>
        </p:txBody>
      </p:sp>
    </p:spTree>
    <p:extLst>
      <p:ext uri="{BB962C8B-B14F-4D97-AF65-F5344CB8AC3E}">
        <p14:creationId xmlns:p14="http://schemas.microsoft.com/office/powerpoint/2010/main" val="29725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718712" y="885719"/>
            <a:ext cx="8979008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accent1"/>
                </a:solidFill>
              </a:rPr>
              <a:t>Robot Framework (Test Case block) 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1600" dirty="0"/>
              <a:t>Test Case step defined.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1600" dirty="0"/>
              <a:t>Test Case check point defined.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1600" dirty="0"/>
              <a:t>Test Case step can call Function (</a:t>
            </a:r>
            <a:r>
              <a:rPr lang="en-US" altLang="zh-TW" sz="1600" i="1" u="sng" dirty="0"/>
              <a:t>Keyword</a:t>
            </a:r>
            <a:r>
              <a:rPr lang="en-US" altLang="zh-TW" sz="1600" dirty="0"/>
              <a:t>) what you want to test</a:t>
            </a:r>
            <a:r>
              <a:rPr lang="en-US" altLang="zh-TW" sz="1600" dirty="0" smtClean="0"/>
              <a:t>.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1600" dirty="0" smtClean="0"/>
              <a:t> </a:t>
            </a:r>
            <a:r>
              <a:rPr lang="en-US" altLang="zh-TW" sz="1600" dirty="0"/>
              <a:t>Used Robot</a:t>
            </a:r>
            <a:r>
              <a:rPr lang="zh-TW" altLang="en-US" sz="1600" dirty="0"/>
              <a:t> </a:t>
            </a:r>
            <a:r>
              <a:rPr lang="en-US" altLang="zh-TW" sz="1600" dirty="0"/>
              <a:t>Framework Keyword </a:t>
            </a:r>
            <a:r>
              <a:rPr lang="en-US" altLang="zh-TW" sz="1600" b="1" i="1" dirty="0"/>
              <a:t>[</a:t>
            </a:r>
            <a:r>
              <a:rPr lang="en-US" altLang="zh-TW" sz="1600" b="1" i="1" dirty="0" smtClean="0"/>
              <a:t>Documentation] </a:t>
            </a:r>
            <a:r>
              <a:rPr lang="en-US" altLang="zh-TW" sz="1600" dirty="0" smtClean="0"/>
              <a:t>to</a:t>
            </a:r>
            <a:r>
              <a:rPr lang="en-US" altLang="zh-TW" sz="1600" b="1" i="1" dirty="0" smtClean="0"/>
              <a:t> </a:t>
            </a:r>
            <a:r>
              <a:rPr lang="en-US" altLang="zh-TW" sz="1600" dirty="0" smtClean="0"/>
              <a:t>define </a:t>
            </a:r>
            <a:r>
              <a:rPr lang="en-US" altLang="zh-TW" sz="1600" dirty="0"/>
              <a:t>t</a:t>
            </a:r>
            <a:r>
              <a:rPr lang="en-US" altLang="zh-TW" sz="1600" dirty="0" smtClean="0"/>
              <a:t>est description</a:t>
            </a:r>
            <a:endParaRPr lang="en-US" altLang="zh-TW" sz="1600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213379"/>
              </p:ext>
            </p:extLst>
          </p:nvPr>
        </p:nvGraphicFramePr>
        <p:xfrm>
          <a:off x="1828800" y="2870879"/>
          <a:ext cx="8097577" cy="3446795"/>
        </p:xfrm>
        <a:graphic>
          <a:graphicData uri="http://schemas.openxmlformats.org/drawingml/2006/table">
            <a:tbl>
              <a:tblPr/>
              <a:tblGrid>
                <a:gridCol w="1996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9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90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2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3098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Test Case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Action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Argument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Argument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7168">
                <a:tc>
                  <a:txBody>
                    <a:bodyPr/>
                    <a:lstStyle/>
                    <a:p>
                      <a:r>
                        <a:rPr lang="en-US" altLang="zh-TW" sz="1219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BMC Web Power Off Server Immediate</a:t>
                      </a:r>
                      <a:endParaRPr lang="en-US" altLang="zh-TW" sz="1219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[Documentation]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effectLst/>
                        </a:rPr>
                        <a:t>Verify</a:t>
                      </a:r>
                      <a:r>
                        <a:rPr lang="en-US" sz="1400" baseline="0" dirty="0" smtClean="0">
                          <a:effectLst/>
                        </a:rPr>
                        <a:t> BMC Power Control From </a:t>
                      </a:r>
                      <a:r>
                        <a:rPr lang="en-US" sz="1400" baseline="0" dirty="0" err="1" smtClean="0">
                          <a:effectLst/>
                        </a:rPr>
                        <a:t>WebUI</a:t>
                      </a:r>
                      <a:endParaRPr lang="en-US" sz="1400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>
                          <a:effectLst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912">
                <a:tc>
                  <a:txBody>
                    <a:bodyPr/>
                    <a:lstStyle/>
                    <a:p>
                      <a:pPr algn="l"/>
                      <a:endParaRPr lang="zh-TW" altLang="en-US" sz="140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19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Wait Until Element Is Visible</a:t>
                      </a:r>
                      <a:endParaRPr lang="en-US" altLang="zh-TW" sz="1219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331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19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//*[@id="main"]/div/header/label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>
                          <a:effectLst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912">
                <a:tc>
                  <a:txBody>
                    <a:bodyPr/>
                    <a:lstStyle/>
                    <a:p>
                      <a:pPr algn="l"/>
                      <a:endParaRPr lang="zh-TW" altLang="en-US" sz="140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19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Click Element</a:t>
                      </a:r>
                      <a:endParaRPr lang="en-US" altLang="zh-TW" sz="1219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19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//*[@id="main"]/div/div/aside[1]/div/section/</a:t>
                      </a:r>
                      <a:r>
                        <a:rPr lang="en-US" altLang="zh-TW" sz="1219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ul</a:t>
                      </a:r>
                      <a:r>
                        <a:rPr lang="en-US" altLang="zh-TW" sz="1219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/li[11]/a</a:t>
                      </a:r>
                      <a:endParaRPr lang="en-US" altLang="zh-TW" sz="1219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>
                          <a:effectLst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2235">
                <a:tc>
                  <a:txBody>
                    <a:bodyPr/>
                    <a:lstStyle/>
                    <a:p>
                      <a:pPr algn="l"/>
                      <a:endParaRPr lang="zh-TW" altLang="en-US" sz="1400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19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Sleep</a:t>
                      </a:r>
                      <a:endParaRPr lang="en-US" altLang="zh-TW" sz="1219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19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${</a:t>
                      </a:r>
                      <a:r>
                        <a:rPr lang="en-US" altLang="zh-TW" sz="1219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OSDelay</a:t>
                      </a:r>
                      <a:r>
                        <a:rPr lang="en-US" altLang="zh-TW" sz="1219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altLang="zh-TW" sz="1219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>
                          <a:effectLst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235">
                <a:tc>
                  <a:txBody>
                    <a:bodyPr/>
                    <a:lstStyle/>
                    <a:p>
                      <a:pPr algn="l"/>
                      <a:endParaRPr lang="zh-TW" altLang="en-US" sz="1400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331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19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Capture Page Screenshot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TW" sz="1219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400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849900"/>
                  </a:ext>
                </a:extLst>
              </a:tr>
              <a:tr h="482235">
                <a:tc>
                  <a:txBody>
                    <a:bodyPr/>
                    <a:lstStyle/>
                    <a:p>
                      <a:pPr algn="l"/>
                      <a:endParaRPr lang="zh-TW" altLang="en-US" sz="1400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331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19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……………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TW" sz="1219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400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2353255"/>
                  </a:ext>
                </a:extLst>
              </a:tr>
            </a:tbl>
          </a:graphicData>
        </a:graphic>
      </p:graphicFrame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4160921" y="208927"/>
            <a:ext cx="6359525" cy="431800"/>
          </a:xfrm>
          <a:noFill/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zh-TW" dirty="0"/>
              <a:t>Python – Robot Framework </a:t>
            </a:r>
          </a:p>
        </p:txBody>
      </p:sp>
    </p:spTree>
    <p:extLst>
      <p:ext uri="{BB962C8B-B14F-4D97-AF65-F5344CB8AC3E}">
        <p14:creationId xmlns:p14="http://schemas.microsoft.com/office/powerpoint/2010/main" val="299424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SU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SUS" id="{01CD2B88-3AEA-4F93-AFEB-130CA90275E3}" vid="{A6B587D5-4D3D-4DF6-AA70-0804AAC0DCD7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ASUS</Template>
  <TotalTime>121</TotalTime>
  <Words>978</Words>
  <Application>Microsoft Office PowerPoint</Application>
  <PresentationFormat>寬螢幕</PresentationFormat>
  <Paragraphs>215</Paragraphs>
  <Slides>21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7" baseType="lpstr">
      <vt:lpstr>新細明體</vt:lpstr>
      <vt:lpstr>標楷體</vt:lpstr>
      <vt:lpstr>Arial</vt:lpstr>
      <vt:lpstr>Calibri</vt:lpstr>
      <vt:lpstr>Wingdings</vt:lpstr>
      <vt:lpstr>ASUS</vt:lpstr>
      <vt:lpstr>Robot Framework Introduction</vt:lpstr>
      <vt:lpstr>PowerPoint 簡報</vt:lpstr>
      <vt:lpstr>Python – Robot Framework </vt:lpstr>
      <vt:lpstr>Python – Robot Framework </vt:lpstr>
      <vt:lpstr>Python – Robot Framework </vt:lpstr>
      <vt:lpstr>Python – Robot Framework </vt:lpstr>
      <vt:lpstr>Python – Robot Framework </vt:lpstr>
      <vt:lpstr>Python – Robot Framework </vt:lpstr>
      <vt:lpstr>Python – Robot Framework </vt:lpstr>
      <vt:lpstr>Python – Robot Framework </vt:lpstr>
      <vt:lpstr>Python – Robot Framework </vt:lpstr>
      <vt:lpstr>Python – Robot Framework </vt:lpstr>
      <vt:lpstr>PowerPoint 簡報</vt:lpstr>
      <vt:lpstr>Automation Tool Introduction  </vt:lpstr>
      <vt:lpstr>Automation Tool Introduction  </vt:lpstr>
      <vt:lpstr>Automation Tool Introduction  </vt:lpstr>
      <vt:lpstr>Automation Tool Introduction  </vt:lpstr>
      <vt:lpstr>Automation Tool Introduction  </vt:lpstr>
      <vt:lpstr>Automation Tool Introduction  </vt:lpstr>
      <vt:lpstr>Automation Tool Introduction  </vt:lpstr>
      <vt:lpstr>Automation Tool Introduction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 Framework Introduction</dc:title>
  <dc:creator>David Zhu(朱浩維)</dc:creator>
  <cp:lastModifiedBy>David Zhu(朱浩維)</cp:lastModifiedBy>
  <cp:revision>32</cp:revision>
  <dcterms:created xsi:type="dcterms:W3CDTF">2022-05-13T18:32:03Z</dcterms:created>
  <dcterms:modified xsi:type="dcterms:W3CDTF">2022-05-16T09:29:26Z</dcterms:modified>
</cp:coreProperties>
</file>