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408" r:id="rId74"/>
    <p:sldId id="407" r:id="rId75"/>
    <p:sldId id="405" r:id="rId76"/>
    <p:sldId id="389" r:id="rId77"/>
    <p:sldId id="345" r:id="rId78"/>
    <p:sldId id="351" r:id="rId79"/>
    <p:sldId id="347" r:id="rId80"/>
    <p:sldId id="366" r:id="rId81"/>
    <p:sldId id="348" r:id="rId82"/>
    <p:sldId id="346" r:id="rId83"/>
    <p:sldId id="352" r:id="rId84"/>
    <p:sldId id="349" r:id="rId85"/>
    <p:sldId id="365" r:id="rId86"/>
    <p:sldId id="354" r:id="rId87"/>
    <p:sldId id="401" r:id="rId88"/>
    <p:sldId id="355" r:id="rId89"/>
    <p:sldId id="356" r:id="rId90"/>
    <p:sldId id="357" r:id="rId91"/>
    <p:sldId id="353" r:id="rId92"/>
    <p:sldId id="358" r:id="rId93"/>
    <p:sldId id="402" r:id="rId94"/>
    <p:sldId id="403" r:id="rId95"/>
    <p:sldId id="404" r:id="rId96"/>
    <p:sldId id="359" r:id="rId97"/>
    <p:sldId id="360" r:id="rId98"/>
    <p:sldId id="409" r:id="rId99"/>
    <p:sldId id="361" r:id="rId100"/>
    <p:sldId id="318" r:id="rId101"/>
    <p:sldId id="304" r:id="rId10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Method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</a:t>
            </a:r>
          </a:p>
          <a:p>
            <a:r>
              <a:rPr lang="en-US" altLang="zh-TW" sz="2400" dirty="0" smtClean="0"/>
              <a:t>print(x)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  <a:endParaRPr lang="en-US" altLang="zh-TW" sz="2400" dirty="0"/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463267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      </a:t>
            </a:r>
            <a:r>
              <a:rPr lang="en-US" altLang="zh-TW" sz="2000" dirty="0" smtClean="0"/>
              <a:t>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2" y="1625926"/>
            <a:ext cx="9857469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</a:t>
            </a:r>
            <a:r>
              <a:rPr lang="en-US" sz="2400" dirty="0" smtClean="0"/>
              <a:t>):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		</a:t>
            </a:r>
            <a:r>
              <a:rPr lang="zh-TW" altLang="en-US" sz="2400" dirty="0" smtClean="0"/>
              <a:t>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sz="2400" dirty="0" smtClean="0"/>
              <a:t>if </a:t>
            </a:r>
            <a:r>
              <a:rPr lang="en-US" sz="2400" dirty="0" err="1"/>
              <a:t>i</a:t>
            </a:r>
            <a:r>
              <a:rPr lang="en-US" sz="2400" dirty="0"/>
              <a:t> == </a:t>
            </a:r>
            <a:r>
              <a:rPr lang="en-US" sz="2400" dirty="0" smtClean="0"/>
              <a:t>3:</a:t>
            </a:r>
            <a:r>
              <a:rPr lang="zh-TW" altLang="en-US" sz="2400" dirty="0" smtClean="0"/>
              <a:t>  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3</a:t>
            </a:r>
            <a:endParaRPr lang="en-US" sz="2400" dirty="0" smtClean="0"/>
          </a:p>
          <a:p>
            <a:r>
              <a:rPr lang="zh-TW" altLang="en-US" sz="2400" dirty="0" smtClean="0"/>
              <a:t>        </a:t>
            </a:r>
            <a:r>
              <a:rPr lang="en-US" sz="2400" dirty="0" smtClean="0"/>
              <a:t>print("Loop Break")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“Loop Break” then break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break</a:t>
            </a:r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4357824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</a:t>
            </a:r>
            <a:r>
              <a:rPr lang="en-US" sz="2400" dirty="0" smtClean="0"/>
              <a:t>):</a:t>
            </a:r>
          </a:p>
          <a:p>
            <a:r>
              <a:rPr lang="zh-TW" altLang="en-US" sz="2400" dirty="0" smtClean="0"/>
              <a:t>    </a:t>
            </a:r>
            <a:r>
              <a:rPr lang="en-US" sz="2400" dirty="0" smtClean="0"/>
              <a:t>if </a:t>
            </a:r>
            <a:r>
              <a:rPr lang="en-US" sz="2400" dirty="0" err="1"/>
              <a:t>i</a:t>
            </a:r>
            <a:r>
              <a:rPr lang="en-US" sz="2400" dirty="0"/>
              <a:t> == </a:t>
            </a:r>
            <a:r>
              <a:rPr lang="en-US" sz="2400" dirty="0" smtClean="0"/>
              <a:t>3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continue</a:t>
            </a:r>
            <a:r>
              <a:rPr lang="zh-TW" altLang="en-US" sz="2400" dirty="0" smtClean="0"/>
              <a:t>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#Bypass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then continue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zh-TW" altLang="en-US" sz="2400" dirty="0" smtClean="0"/>
              <a:t> 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Module(Import)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1507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util.example2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629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1" y="290334"/>
            <a:ext cx="956296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(Different Folder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65" y="1987339"/>
            <a:ext cx="7328535" cy="464076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339635" y="1987339"/>
            <a:ext cx="4349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Project package path as below with 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.</a:t>
            </a:r>
            <a:r>
              <a:rPr lang="en-US" altLang="zh-TW" b="1" i="1" u="sng" dirty="0" err="1" smtClean="0">
                <a:solidFill>
                  <a:srgbClr val="0070C0"/>
                </a:solidFill>
              </a:rPr>
              <a:t>pth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/>
              <a:t>file </a:t>
            </a:r>
            <a:r>
              <a:rPr lang="en-US" altLang="zh-TW" dirty="0"/>
              <a:t>for python to </a:t>
            </a:r>
            <a:r>
              <a:rPr lang="en-US" altLang="zh-TW" dirty="0" smtClean="0"/>
              <a:t>Identify your package 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600" dirty="0" smtClean="0"/>
              <a:t>*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</a:rPr>
              <a:t>AppData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</a:rPr>
              <a:t>\Local\Programs\Python\Python310\Lib\site-packages </a:t>
            </a:r>
            <a:endParaRPr lang="zh-TW" altLang="en-US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Module(Different Folder</a:t>
            </a:r>
            <a:r>
              <a:rPr lang="zh-TW" altLang="en-US" sz="4000" dirty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59002" y="1474145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90860" y="1504923"/>
            <a:ext cx="4343509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Demo_File.tool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util.example2()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02" y="4863819"/>
            <a:ext cx="8181162" cy="105521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3" y="1504922"/>
            <a:ext cx="2114686" cy="30777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009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900125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en-US" altLang="zh-TW" sz="4000" dirty="0">
                <a:solidFill>
                  <a:schemeClr val="tx1"/>
                </a:solidFill>
              </a:rPr>
              <a:t>L</a:t>
            </a:r>
            <a:r>
              <a:rPr lang="en-US" altLang="zh-TW" sz="4000" dirty="0" smtClean="0">
                <a:solidFill>
                  <a:schemeClr val="tx1"/>
                </a:solidFill>
              </a:rPr>
              <a:t>ibrary </a:t>
            </a:r>
            <a:r>
              <a:rPr lang="en-US" altLang="zh-TW" sz="4000" dirty="0">
                <a:solidFill>
                  <a:schemeClr val="tx1"/>
                </a:solidFill>
              </a:rPr>
              <a:t>modules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2377" y="1808271"/>
            <a:ext cx="3816197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#temp.py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</a:t>
            </a:r>
            <a:r>
              <a:rPr lang="en-US" altLang="zh-TW" sz="2000" dirty="0" smtClean="0"/>
              <a:t>):</a:t>
            </a:r>
            <a:endParaRPr lang="en-US" altLang="zh-TW" sz="2000" dirty="0"/>
          </a:p>
          <a:p>
            <a:r>
              <a:rPr lang="en-US" altLang="zh-TW" sz="2000" dirty="0"/>
              <a:t>       </a:t>
            </a:r>
            <a:r>
              <a:rPr lang="en-US" altLang="zh-TW" sz="2000" dirty="0" smtClean="0"/>
              <a:t>print(n)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print(m)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56" y="1808271"/>
            <a:ext cx="5610225" cy="37856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FontTx/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為不同資料類型的實體提供統一的介面，</a:t>
            </a:r>
            <a:r>
              <a:rPr lang="zh-TW" altLang="en-US" sz="2000" b="1" i="1" dirty="0">
                <a:solidFill>
                  <a:srgbClr val="FF0000"/>
                </a:solidFill>
              </a:rPr>
              <a:t>透過不同的實例化物件來呼叫相同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的方法可以達</a:t>
            </a:r>
            <a:r>
              <a:rPr lang="zh-TW" altLang="en-US" sz="2000" b="1" i="1" dirty="0">
                <a:solidFill>
                  <a:srgbClr val="FF0000"/>
                </a:solidFill>
              </a:rPr>
              <a:t>到不同的實作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方式。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68318" y="1896810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匿名物件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431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en-US" altLang="zh-TW" sz="2400" dirty="0" smtClean="0"/>
              <a:t>.string)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().</a:t>
            </a:r>
            <a:r>
              <a:rPr lang="en-US" altLang="zh-TW" sz="2400" dirty="0">
                <a:solidFill>
                  <a:srgbClr val="0070C0"/>
                </a:solidFill>
              </a:rPr>
              <a:t>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以匿名物件的方式省略實例化的動作來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使用物件內的方法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731613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24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baseAnimal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__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__(self, name, species):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self.__name</a:t>
            </a:r>
            <a:r>
              <a:rPr lang="en-US" altLang="zh-TW" sz="1600" dirty="0" smtClean="0"/>
              <a:t> = name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self.__species</a:t>
            </a:r>
            <a:r>
              <a:rPr lang="en-US" altLang="zh-TW" sz="1600" dirty="0" smtClean="0"/>
              <a:t> = species</a:t>
            </a:r>
          </a:p>
          <a:p>
            <a:r>
              <a:rPr lang="en-US" altLang="zh-TW" sz="1600" dirty="0" smtClean="0"/>
              <a:t> 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self.__species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600" dirty="0" smtClean="0">
                <a:solidFill>
                  <a:srgbClr val="0070C0"/>
                </a:solidFill>
              </a:rPr>
              <a:t>):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update(self):</a:t>
            </a:r>
          </a:p>
          <a:p>
            <a:r>
              <a:rPr lang="en-US" altLang="zh-TW" sz="1600" dirty="0"/>
              <a:t>        return "</a:t>
            </a:r>
            <a:r>
              <a:rPr lang="zh-TW" altLang="en-US" sz="1600" dirty="0"/>
              <a:t>喵喵叫</a:t>
            </a:r>
            <a:r>
              <a:rPr lang="en-US" altLang="zh-TW" sz="1600" dirty="0"/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多重繼承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325" y="796505"/>
            <a:ext cx="6172974" cy="58631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self</a:t>
            </a:r>
            <a:r>
              <a:rPr lang="en-US" altLang="zh-TW" sz="1500" dirty="0" err="1"/>
              <a:t>.__name</a:t>
            </a:r>
            <a:r>
              <a:rPr lang="en-US" altLang="zh-TW" sz="1500" dirty="0"/>
              <a:t> = </a:t>
            </a:r>
            <a:r>
              <a:rPr lang="en-US" altLang="zh-TW" sz="1500" dirty="0" smtClean="0"/>
              <a:t>name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 err="1"/>
              <a:t>self.__</a:t>
            </a:r>
            <a:r>
              <a:rPr lang="en-US" altLang="zh-TW" sz="1500" dirty="0" err="1" smtClean="0"/>
              <a:t>name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1500" dirty="0" smtClean="0"/>
              <a:t>class baseAnimal2: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species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self</a:t>
            </a:r>
            <a:r>
              <a:rPr lang="en-US" altLang="zh-TW" sz="1500" dirty="0" err="1"/>
              <a:t>.__species</a:t>
            </a:r>
            <a:r>
              <a:rPr lang="en-US" altLang="zh-TW" sz="1500" dirty="0"/>
              <a:t> = </a:t>
            </a:r>
            <a:r>
              <a:rPr lang="en-US" altLang="zh-TW" sz="1500" dirty="0" smtClean="0"/>
              <a:t>species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 err="1"/>
              <a:t>self.__</a:t>
            </a:r>
            <a:r>
              <a:rPr lang="en-US" altLang="zh-TW" sz="1500" dirty="0" err="1" smtClean="0"/>
              <a:t>species</a:t>
            </a:r>
            <a:endParaRPr lang="en-US" altLang="zh-TW" sz="1500" dirty="0"/>
          </a:p>
          <a:p>
            <a:endParaRPr lang="en-US" altLang="zh-TW" sz="1500" dirty="0">
              <a:solidFill>
                <a:srgbClr val="0070C0"/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class </a:t>
            </a:r>
            <a:r>
              <a:rPr lang="en-US" altLang="zh-TW" sz="1500" dirty="0">
                <a:solidFill>
                  <a:srgbClr val="0070C0"/>
                </a:solidFill>
              </a:rPr>
              <a:t>cat(</a:t>
            </a:r>
            <a:r>
              <a:rPr lang="en-US" altLang="zh-TW" sz="1500" dirty="0" err="1">
                <a:solidFill>
                  <a:srgbClr val="0070C0"/>
                </a:solidFill>
              </a:rPr>
              <a:t>baseAnimal</a:t>
            </a:r>
            <a:r>
              <a:rPr lang="en-US" altLang="zh-TW" sz="1500" dirty="0">
                <a:solidFill>
                  <a:srgbClr val="0070C0"/>
                </a:solidFill>
              </a:rPr>
              <a:t>, baseAnimal2</a:t>
            </a:r>
            <a:r>
              <a:rPr lang="en-US" altLang="zh-TW" sz="1500" dirty="0" smtClean="0">
                <a:solidFill>
                  <a:srgbClr val="0070C0"/>
                </a:solidFill>
              </a:rPr>
              <a:t>):</a:t>
            </a:r>
          </a:p>
          <a:p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name, specie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/>
              <a:t>.__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</a:t>
            </a:r>
            <a:r>
              <a:rPr lang="en-US" altLang="zh-TW" sz="1500" dirty="0" err="1" smtClean="0"/>
              <a:t>self,name</a:t>
            </a:r>
            <a:r>
              <a:rPr lang="en-US" altLang="zh-TW" sz="1500" dirty="0" smtClean="0"/>
              <a:t>)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baseAnimal2</a:t>
            </a:r>
            <a:r>
              <a:rPr lang="en-US" altLang="zh-TW" sz="1500" dirty="0"/>
              <a:t>.__init__(</a:t>
            </a:r>
            <a:r>
              <a:rPr lang="en-US" altLang="zh-TW" sz="1500" dirty="0" err="1" smtClean="0"/>
              <a:t>self,specie</a:t>
            </a:r>
            <a:r>
              <a:rPr lang="en-US" altLang="zh-TW" sz="1500" dirty="0" smtClean="0"/>
              <a:t>)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update(self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/>
              <a:t>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500" dirty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透過多重繼承取得兩個父類別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>
                <a:solidFill>
                  <a:srgbClr val="FF0000"/>
                </a:solidFill>
              </a:rPr>
              <a:t>多重繼承後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99" y="2631662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67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覆寫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5890" y="741241"/>
            <a:ext cx="5786803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(self):</a:t>
            </a:r>
            <a:r>
              <a:rPr lang="zh-TW" altLang="en-US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"</a:t>
            </a:r>
            <a:r>
              <a:rPr lang="zh-TW" altLang="en-US" sz="1500" dirty="0" smtClean="0"/>
              <a:t>我是貓咪</a:t>
            </a:r>
            <a:r>
              <a:rPr lang="en-US" altLang="zh-TW" sz="1500" dirty="0" smtClean="0"/>
              <a:t>"</a:t>
            </a:r>
            <a:endParaRPr lang="zh-TW" altLang="en-US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使用</a:t>
            </a:r>
            <a:r>
              <a:rPr lang="zh-TW" altLang="en-US" sz="1500" b="1" i="1" dirty="0">
                <a:solidFill>
                  <a:srgbClr val="FF0000"/>
                </a:solidFill>
              </a:rPr>
              <a:t>本身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類別</a:t>
            </a:r>
            <a:r>
              <a:rPr lang="zh-TW" altLang="en-US" sz="1500" b="1" i="1" dirty="0">
                <a:solidFill>
                  <a:srgbClr val="FF0000"/>
                </a:solidFill>
              </a:rPr>
              <a:t>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3" y="2202316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765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(super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())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883" y="796505"/>
            <a:ext cx="6622557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  <a:r>
              <a:rPr lang="zh-TW" altLang="en-US" sz="1500" dirty="0"/>
              <a:t> </a:t>
            </a:r>
            <a:r>
              <a:rPr lang="zh-TW" altLang="en-US" sz="1500" dirty="0" smtClean="0"/>
              <a:t>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>
                <a:solidFill>
                  <a:srgbClr val="0070C0"/>
                </a:solidFill>
              </a:rPr>
              <a:t>return super</a:t>
            </a:r>
            <a:r>
              <a:rPr lang="en-US" altLang="zh-TW" sz="1500" dirty="0" smtClean="0">
                <a:solidFill>
                  <a:srgbClr val="0070C0"/>
                </a:solidFill>
              </a:rPr>
              <a:t>().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</a:t>
            </a:r>
            <a:r>
              <a:rPr lang="zh-TW" altLang="en-US" sz="1500" dirty="0" smtClean="0">
                <a:solidFill>
                  <a:srgbClr val="0070C0"/>
                </a:solidFill>
              </a:rPr>
              <a:t>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super() 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指定父類別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endParaRPr lang="en-US" altLang="zh-TW" sz="1500" dirty="0">
              <a:solidFill>
                <a:srgbClr val="0070C0"/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55" y="2553285"/>
            <a:ext cx="5003074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5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dirty="0" smtClean="0"/>
              <a:t>Abstract Method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抽象方法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dirty="0" smtClean="0"/>
              <a:t>Abstract </a:t>
            </a:r>
            <a:r>
              <a:rPr lang="en-US" altLang="zh-TW" sz="4000" dirty="0"/>
              <a:t>Method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抽象</a:t>
            </a:r>
            <a:r>
              <a:rPr lang="zh-TW" altLang="en-US" sz="4000" dirty="0"/>
              <a:t>方法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abc</a:t>
            </a:r>
            <a:r>
              <a:rPr lang="en-US" altLang="zh-TW" sz="1400" dirty="0" smtClean="0"/>
              <a:t> import ABC, 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baseAnimal</a:t>
            </a:r>
            <a:r>
              <a:rPr lang="en-US" altLang="zh-TW" sz="1400" dirty="0" smtClean="0"/>
              <a:t>(ABC):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  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__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init</a:t>
            </a:r>
            <a:r>
              <a:rPr lang="en-US" altLang="zh-TW" sz="1400" dirty="0" smtClean="0">
                <a:solidFill>
                  <a:srgbClr val="0070C0"/>
                </a:solidFill>
              </a:rPr>
              <a:t>__(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    self.name = name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self.species</a:t>
            </a:r>
            <a:r>
              <a:rPr lang="en-US" altLang="zh-TW" sz="1400" dirty="0" smtClean="0"/>
              <a:t> = species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getAnimalName</a:t>
            </a:r>
            <a:r>
              <a:rPr lang="en-US" altLang="zh-TW" sz="1400" dirty="0" smtClean="0">
                <a:solidFill>
                  <a:srgbClr val="0070C0"/>
                </a:solidFill>
              </a:rPr>
              <a:t>(self):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以相同的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 smtClean="0"/>
              <a:t>        return self.name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 smtClean="0"/>
              <a:t>        return </a:t>
            </a:r>
            <a:r>
              <a:rPr lang="en-US" altLang="zh-TW" sz="1400" dirty="0" err="1" smtClean="0"/>
              <a:t>self.species</a:t>
            </a:r>
            <a:endParaRPr lang="en-US" altLang="zh-TW" sz="1400" dirty="0" smtClean="0"/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cat1 = cat("</a:t>
            </a:r>
            <a:r>
              <a:rPr lang="en-US" altLang="zh-TW" sz="1400" dirty="0" err="1" smtClean="0"/>
              <a:t>Lala</a:t>
            </a:r>
            <a:r>
              <a:rPr lang="en-US" altLang="zh-TW" sz="1400" dirty="0" smtClean="0"/>
              <a:t>","</a:t>
            </a:r>
            <a:r>
              <a:rPr lang="zh-TW" altLang="en-US" sz="1400" dirty="0" smtClean="0"/>
              <a:t>橘貓</a:t>
            </a:r>
            <a:r>
              <a:rPr lang="en-US" altLang="zh-TW" sz="1400" dirty="0" smtClean="0"/>
              <a:t>")</a:t>
            </a:r>
          </a:p>
          <a:p>
            <a:pPr marL="0" lvl="2"/>
            <a:r>
              <a:rPr lang="en-US" altLang="zh-TW" sz="1400" dirty="0" smtClean="0"/>
              <a:t>print(cat1.getAnimalName())</a:t>
            </a:r>
          </a:p>
          <a:p>
            <a:pPr marL="0" lvl="2"/>
            <a:r>
              <a:rPr lang="en-US" altLang="zh-TW" sz="1400" dirty="0" smtClean="0"/>
              <a:t>print(cat1.getAnimalSpecies())</a:t>
            </a:r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抽象類別需透過繼承來實現，並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dirty="0" smtClean="0"/>
              <a:t>Abstract </a:t>
            </a:r>
            <a:r>
              <a:rPr lang="en-US" altLang="zh-TW" sz="4000" dirty="0"/>
              <a:t>Method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抽象</a:t>
            </a:r>
            <a:r>
              <a:rPr lang="zh-TW" altLang="en-US" sz="4000" dirty="0"/>
              <a:t>方法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abc</a:t>
            </a:r>
            <a:r>
              <a:rPr lang="en-US" altLang="zh-TW" sz="1400" dirty="0" smtClean="0"/>
              <a:t> import ABC, 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baseAnimal</a:t>
            </a:r>
            <a:r>
              <a:rPr lang="en-US" altLang="zh-TW" sz="1400" dirty="0" smtClean="0"/>
              <a:t>(ABC):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  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__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init</a:t>
            </a:r>
            <a:r>
              <a:rPr lang="en-US" altLang="zh-TW" sz="1400" dirty="0" smtClean="0">
                <a:solidFill>
                  <a:srgbClr val="0070C0"/>
                </a:solidFill>
              </a:rPr>
              <a:t>__(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    self.name = name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self.species</a:t>
            </a:r>
            <a:r>
              <a:rPr lang="en-US" altLang="zh-TW" sz="1400" dirty="0" smtClean="0"/>
              <a:t> = species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getAnimalName</a:t>
            </a:r>
            <a:r>
              <a:rPr lang="en-US" altLang="zh-TW" sz="1400" dirty="0" smtClean="0">
                <a:solidFill>
                  <a:srgbClr val="0070C0"/>
                </a:solidFill>
              </a:rPr>
              <a:t>(self):</a:t>
            </a:r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r>
              <a:rPr lang="en-US" altLang="zh-TW" sz="1400" dirty="0" smtClean="0"/>
              <a:t>        return self.name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cat1 = cat("</a:t>
            </a:r>
            <a:r>
              <a:rPr lang="en-US" altLang="zh-TW" sz="1400" dirty="0" err="1" smtClean="0"/>
              <a:t>Lala</a:t>
            </a:r>
            <a:r>
              <a:rPr lang="en-US" altLang="zh-TW" sz="1400" dirty="0" smtClean="0"/>
              <a:t>","</a:t>
            </a:r>
            <a:r>
              <a:rPr lang="zh-TW" altLang="en-US" sz="1400" dirty="0" smtClean="0"/>
              <a:t>橘貓</a:t>
            </a:r>
            <a:r>
              <a:rPr lang="en-US" altLang="zh-TW" sz="1400" dirty="0" smtClean="0"/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抽象類別可以強制繼承時所要實作的方法</a:t>
            </a:r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若沒有在繼承時將抽象類別的方法實作則會產生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error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156407"/>
            <a:ext cx="5642214" cy="12138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682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dirty="0" smtClean="0"/>
              <a:t>Polymorphism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多型</a:t>
            </a:r>
            <a:r>
              <a:rPr lang="en-US" altLang="zh-TW" sz="4000" dirty="0" smtClean="0"/>
              <a:t>)</a:t>
            </a:r>
            <a:r>
              <a:rPr lang="zh-TW" altLang="en-US" sz="4000" dirty="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0287" y="796504"/>
            <a:ext cx="3528475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Polymorphism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</a:t>
            </a:r>
            <a:r>
              <a:rPr lang="en-US" altLang="zh-TW" sz="1400" dirty="0" smtClean="0">
                <a:solidFill>
                  <a:srgbClr val="0070C0"/>
                </a:solidFill>
              </a:rPr>
              <a:t>cat: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</a:t>
            </a:r>
            <a:r>
              <a:rPr lang="en-US" altLang="zh-TW" sz="1400" dirty="0"/>
              <a:t>(</a:t>
            </a:r>
            <a:r>
              <a:rPr lang="en-US" altLang="zh-TW" sz="1400" dirty="0"/>
              <a:t>"</a:t>
            </a:r>
            <a:r>
              <a:rPr lang="zh-TW" altLang="en-US" sz="1400" dirty="0"/>
              <a:t>我叫</a:t>
            </a:r>
            <a:r>
              <a:rPr lang="en-US" altLang="zh-TW" sz="1400" dirty="0"/>
              <a:t>"</a:t>
            </a:r>
            <a:r>
              <a:rPr lang="en-US" altLang="zh-TW" dirty="0" smtClean="0"/>
              <a:t>,</a:t>
            </a:r>
            <a:r>
              <a:rPr lang="en-US" altLang="zh-TW" sz="1400" dirty="0" smtClean="0"/>
              <a:t>self.name</a:t>
            </a:r>
            <a:r>
              <a:rPr lang="en-US" altLang="zh-TW" sz="1400" dirty="0"/>
              <a:t>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</a:t>
            </a:r>
            <a:r>
              <a:rPr lang="en-US" altLang="zh-TW" sz="1400" dirty="0"/>
              <a:t>("</a:t>
            </a:r>
            <a:r>
              <a:rPr lang="zh-TW" altLang="en-US" sz="1400" dirty="0" smtClean="0"/>
              <a:t>我</a:t>
            </a:r>
            <a:r>
              <a:rPr lang="zh-TW" altLang="en-US" sz="1400" dirty="0"/>
              <a:t>是</a:t>
            </a:r>
            <a:r>
              <a:rPr lang="en-US" altLang="zh-TW" sz="1400" dirty="0" smtClean="0"/>
              <a:t>",</a:t>
            </a:r>
            <a:r>
              <a:rPr lang="en-US" altLang="zh-TW" sz="1400" dirty="0" err="1" smtClean="0"/>
              <a:t>self.species</a:t>
            </a:r>
            <a:r>
              <a:rPr lang="en-US" altLang="zh-TW" sz="1400" dirty="0" smtClean="0"/>
              <a:t>)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</a:t>
            </a:r>
            <a:r>
              <a:rPr lang="en-US" altLang="zh-TW" sz="1400" dirty="0" smtClean="0">
                <a:solidFill>
                  <a:srgbClr val="0070C0"/>
                </a:solidFill>
              </a:rPr>
              <a:t>dog: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"</a:t>
            </a:r>
            <a:r>
              <a:rPr lang="zh-TW" altLang="en-US" sz="1400" dirty="0"/>
              <a:t>我叫</a:t>
            </a:r>
            <a:r>
              <a:rPr lang="en-US" altLang="zh-TW" sz="1400" dirty="0"/>
              <a:t>",</a:t>
            </a:r>
            <a:r>
              <a:rPr lang="en-US" altLang="zh-TW" sz="1400" dirty="0" smtClean="0"/>
              <a:t>self.name</a:t>
            </a:r>
            <a:r>
              <a:rPr lang="en-US" altLang="zh-TW" sz="1400" dirty="0"/>
              <a:t>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</a:t>
            </a:r>
            <a:r>
              <a:rPr lang="en-US" altLang="zh-TW" sz="1400" dirty="0" smtClean="0"/>
              <a:t>(</a:t>
            </a:r>
            <a:r>
              <a:rPr lang="en-US" altLang="zh-TW" sz="1400" dirty="0"/>
              <a:t>"</a:t>
            </a:r>
            <a:r>
              <a:rPr lang="zh-TW" altLang="en-US" sz="1400" dirty="0" smtClean="0"/>
              <a:t>我是</a:t>
            </a:r>
            <a:r>
              <a:rPr lang="en-US" altLang="zh-TW" sz="1400" dirty="0" smtClean="0"/>
              <a:t>",</a:t>
            </a:r>
            <a:r>
              <a:rPr lang="en-US" altLang="zh-TW" sz="1400" dirty="0" err="1" smtClean="0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08762" y="796503"/>
            <a:ext cx="5948917" cy="54784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 smtClean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cat2 = cat("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YoYo</a:t>
            </a:r>
            <a:r>
              <a:rPr lang="en-US" altLang="zh-TW" sz="1400" dirty="0" smtClean="0">
                <a:solidFill>
                  <a:srgbClr val="0070C0"/>
                </a:solidFill>
              </a:rPr>
              <a:t>","</a:t>
            </a:r>
            <a:r>
              <a:rPr lang="zh-TW" altLang="en-US" sz="1400" dirty="0" smtClean="0">
                <a:solidFill>
                  <a:srgbClr val="0070C0"/>
                </a:solidFill>
              </a:rPr>
              <a:t>虎斑貓</a:t>
            </a:r>
            <a:r>
              <a:rPr lang="en-US" altLang="zh-TW" sz="1400" dirty="0" smtClean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>
              <a:solidFill>
                <a:srgbClr val="0070C0"/>
              </a:solidFill>
            </a:endParaRP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RuRu</a:t>
            </a:r>
            <a:r>
              <a:rPr lang="en-US" altLang="zh-TW" sz="1400" dirty="0" smtClean="0">
                <a:solidFill>
                  <a:srgbClr val="0070C0"/>
                </a:solidFill>
              </a:rPr>
              <a:t>", "</a:t>
            </a:r>
            <a:r>
              <a:rPr lang="zh-TW" altLang="en-US" sz="1400" dirty="0" smtClean="0">
                <a:solidFill>
                  <a:srgbClr val="0070C0"/>
                </a:solidFill>
              </a:rPr>
              <a:t>柴犬</a:t>
            </a:r>
            <a:r>
              <a:rPr lang="en-US" altLang="zh-TW" sz="1400" dirty="0" smtClean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dog2 = dog("QQ", "</a:t>
            </a:r>
            <a:r>
              <a:rPr lang="zh-TW" altLang="en-US" sz="1400" dirty="0">
                <a:solidFill>
                  <a:srgbClr val="0070C0"/>
                </a:solidFill>
              </a:rPr>
              <a:t>吉娃娃</a:t>
            </a:r>
            <a:r>
              <a:rPr lang="en-US" altLang="zh-TW" sz="1400" dirty="0" smtClean="0">
                <a:solidFill>
                  <a:srgbClr val="0070C0"/>
                </a:solidFill>
              </a:rPr>
              <a:t>")</a:t>
            </a:r>
            <a:endParaRPr lang="en-US" altLang="zh-TW" dirty="0"/>
          </a:p>
          <a:p>
            <a:pPr marL="0" lvl="2"/>
            <a:endParaRPr lang="en-US" altLang="zh-TW" sz="1400" dirty="0" smtClean="0">
              <a:solidFill>
                <a:srgbClr val="0070C0"/>
              </a:solidFill>
            </a:endParaRP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</a:p>
          <a:p>
            <a:pPr marL="0" lvl="2"/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cat2.getAnimalName</a:t>
            </a:r>
            <a:r>
              <a:rPr lang="en-US" altLang="zh-TW" sz="1400" dirty="0">
                <a:solidFill>
                  <a:srgbClr val="0070C0"/>
                </a:solidFill>
              </a:rPr>
              <a:t>()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zh-TW" altLang="en-US" sz="1400" dirty="0" smtClean="0">
                <a:solidFill>
                  <a:srgbClr val="0070C0"/>
                </a:solidFill>
              </a:rPr>
              <a:t>   </a:t>
            </a:r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cat2.getAnimalSpecies()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zh-TW" altLang="en-US" sz="1400" dirty="0" smtClean="0">
                <a:solidFill>
                  <a:srgbClr val="0070C0"/>
                </a:solidFill>
              </a:rPr>
              <a:t>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</a:p>
          <a:p>
            <a:pPr marL="0" lvl="2"/>
            <a:endParaRPr lang="en-US" altLang="zh-TW" sz="1400" dirty="0" smtClean="0">
              <a:solidFill>
                <a:srgbClr val="0070C0"/>
              </a:solidFill>
            </a:endParaRP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dog2.getAnimalName</a:t>
            </a:r>
            <a:r>
              <a:rPr lang="en-US" altLang="zh-TW" sz="1400" dirty="0">
                <a:solidFill>
                  <a:srgbClr val="0070C0"/>
                </a:solidFill>
              </a:rPr>
              <a:t>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dog2.getAnimalSpecies()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呼叫相同的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可以達到不同的實作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方式</a:t>
            </a:r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endParaRPr lang="en-US" altLang="zh-TW" sz="1400" b="1" i="1" dirty="0">
              <a:solidFill>
                <a:srgbClr val="FF0000"/>
              </a:solidFill>
            </a:endParaRPr>
          </a:p>
          <a:p>
            <a:pPr marL="0" lvl="2"/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497" y="1840763"/>
            <a:ext cx="2368817" cy="24569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21364</TotalTime>
  <Words>4450</Words>
  <Application>Microsoft Office PowerPoint</Application>
  <PresentationFormat>寬螢幕</PresentationFormat>
  <Paragraphs>978</Paragraphs>
  <Slides>101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101</vt:i4>
      </vt:variant>
    </vt:vector>
  </HeadingPairs>
  <TitlesOfParts>
    <vt:vector size="106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1038</cp:revision>
  <dcterms:created xsi:type="dcterms:W3CDTF">2020-11-02T07:48:36Z</dcterms:created>
  <dcterms:modified xsi:type="dcterms:W3CDTF">2022-05-29T05:41:23Z</dcterms:modified>
</cp:coreProperties>
</file>