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82" r:id="rId18"/>
    <p:sldId id="319" r:id="rId19"/>
    <p:sldId id="343" r:id="rId20"/>
    <p:sldId id="362" r:id="rId21"/>
    <p:sldId id="344" r:id="rId22"/>
    <p:sldId id="363" r:id="rId23"/>
    <p:sldId id="364" r:id="rId24"/>
    <p:sldId id="342" r:id="rId25"/>
    <p:sldId id="294" r:id="rId26"/>
    <p:sldId id="321" r:id="rId27"/>
    <p:sldId id="320" r:id="rId28"/>
    <p:sldId id="322" r:id="rId29"/>
    <p:sldId id="323" r:id="rId30"/>
    <p:sldId id="324" r:id="rId31"/>
    <p:sldId id="377" r:id="rId32"/>
    <p:sldId id="370" r:id="rId33"/>
    <p:sldId id="326" r:id="rId34"/>
    <p:sldId id="372" r:id="rId35"/>
    <p:sldId id="327" r:id="rId36"/>
    <p:sldId id="328" r:id="rId37"/>
    <p:sldId id="329" r:id="rId38"/>
    <p:sldId id="375" r:id="rId39"/>
    <p:sldId id="330" r:id="rId40"/>
    <p:sldId id="331" r:id="rId41"/>
    <p:sldId id="332" r:id="rId42"/>
    <p:sldId id="333" r:id="rId43"/>
    <p:sldId id="368" r:id="rId44"/>
    <p:sldId id="334" r:id="rId45"/>
    <p:sldId id="367" r:id="rId46"/>
    <p:sldId id="335" r:id="rId47"/>
    <p:sldId id="336" r:id="rId48"/>
    <p:sldId id="337" r:id="rId49"/>
    <p:sldId id="338" r:id="rId50"/>
    <p:sldId id="373" r:id="rId51"/>
    <p:sldId id="374" r:id="rId52"/>
    <p:sldId id="339" r:id="rId53"/>
    <p:sldId id="369" r:id="rId54"/>
    <p:sldId id="340" r:id="rId55"/>
    <p:sldId id="350" r:id="rId56"/>
    <p:sldId id="341" r:id="rId57"/>
    <p:sldId id="345" r:id="rId58"/>
    <p:sldId id="351" r:id="rId59"/>
    <p:sldId id="347" r:id="rId60"/>
    <p:sldId id="366" r:id="rId61"/>
    <p:sldId id="348" r:id="rId62"/>
    <p:sldId id="346" r:id="rId63"/>
    <p:sldId id="352" r:id="rId64"/>
    <p:sldId id="349" r:id="rId65"/>
    <p:sldId id="365" r:id="rId66"/>
    <p:sldId id="354" r:id="rId67"/>
    <p:sldId id="355" r:id="rId68"/>
    <p:sldId id="356" r:id="rId69"/>
    <p:sldId id="357" r:id="rId70"/>
    <p:sldId id="353" r:id="rId71"/>
    <p:sldId id="358" r:id="rId72"/>
    <p:sldId id="359" r:id="rId73"/>
    <p:sldId id="360" r:id="rId74"/>
    <p:sldId id="361" r:id="rId75"/>
    <p:sldId id="318" r:id="rId76"/>
    <p:sldId id="304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dirty="0" smtClean="0"/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9" y="4007290"/>
            <a:ext cx="8568865" cy="104761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[1, “string”, y] to list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/>
              <a:t>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#add “python” to list x</a:t>
            </a:r>
            <a:endParaRPr lang="en-US" altLang="zh-TW" sz="2400" dirty="0"/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#</a:t>
            </a:r>
            <a:r>
              <a:rPr lang="en-US" altLang="zh-TW" sz="2400" dirty="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(0,"python</a:t>
            </a:r>
            <a:r>
              <a:rPr lang="en-US" altLang="zh-TW" sz="2400" dirty="0" smtClean="0"/>
              <a:t>")       #insert “python” to list x[0]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</a:t>
            </a:r>
            <a:r>
              <a:rPr lang="en-US" altLang="zh-TW" sz="2400" dirty="0">
                <a:solidFill>
                  <a:srgbClr val="7030A0"/>
                </a:solidFill>
              </a:rPr>
              <a:t> 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(y)                  #remove y from list x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1"/>
            <a:ext cx="8814074" cy="12670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43" y="5619896"/>
            <a:ext cx="7459009" cy="976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</a:t>
            </a:r>
            <a:r>
              <a:rPr lang="en-US" altLang="zh-TW" dirty="0" smtClean="0"/>
              <a:t>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20340</TotalTime>
  <Words>2754</Words>
  <Application>Microsoft Office PowerPoint</Application>
  <PresentationFormat>寬螢幕</PresentationFormat>
  <Paragraphs>677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826</cp:revision>
  <dcterms:created xsi:type="dcterms:W3CDTF">2020-11-02T07:48:36Z</dcterms:created>
  <dcterms:modified xsi:type="dcterms:W3CDTF">2022-05-01T19:16:58Z</dcterms:modified>
</cp:coreProperties>
</file>