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341" r:id="rId74"/>
    <p:sldId id="345" r:id="rId75"/>
    <p:sldId id="389" r:id="rId76"/>
    <p:sldId id="351" r:id="rId77"/>
    <p:sldId id="347" r:id="rId78"/>
    <p:sldId id="366" r:id="rId79"/>
    <p:sldId id="348" r:id="rId80"/>
    <p:sldId id="346" r:id="rId81"/>
    <p:sldId id="352" r:id="rId82"/>
    <p:sldId id="349" r:id="rId83"/>
    <p:sldId id="365" r:id="rId84"/>
    <p:sldId id="354" r:id="rId85"/>
    <p:sldId id="355" r:id="rId86"/>
    <p:sldId id="356" r:id="rId87"/>
    <p:sldId id="357" r:id="rId88"/>
    <p:sldId id="353" r:id="rId89"/>
    <p:sldId id="358" r:id="rId90"/>
    <p:sldId id="359" r:id="rId91"/>
    <p:sldId id="360" r:id="rId92"/>
    <p:sldId id="361" r:id="rId93"/>
    <p:sldId id="318" r:id="rId94"/>
    <p:sldId id="304" r:id="rId9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/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/>
          </a:p>
          <a:p>
            <a:r>
              <a:rPr lang="en-US" altLang="zh-TW" sz="1600" dirty="0"/>
              <a:t>class </a:t>
            </a:r>
            <a:r>
              <a:rPr lang="en-US" altLang="zh-TW" sz="1600" dirty="0" err="1"/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__</a:t>
            </a:r>
            <a:r>
              <a:rPr lang="en-US" altLang="zh-TW" sz="1600" dirty="0" err="1"/>
              <a:t>init</a:t>
            </a:r>
            <a:r>
              <a:rPr lang="en-US" altLang="zh-TW" sz="1600" dirty="0"/>
              <a:t>__(self,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</a:t>
            </a:r>
            <a:r>
              <a:rPr lang="en-US" altLang="zh-TW" sz="1600" dirty="0" err="1"/>
              <a:t>species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>
                <a:solidFill>
                  <a:srgbClr val="0070C0"/>
                </a:solidFill>
              </a:rPr>
              <a:t>baseAnimal</a:t>
            </a:r>
            <a:r>
              <a:rPr lang="en-US" altLang="zh-TW" sz="1600" dirty="0">
                <a:solidFill>
                  <a:srgbClr val="0070C0"/>
                </a:solidFill>
              </a:rPr>
              <a:t>):</a:t>
            </a:r>
            <a:r>
              <a:rPr lang="zh-TW" altLang="en-US" sz="1600" dirty="0">
                <a:solidFill>
                  <a:srgbClr val="0070C0"/>
                </a:solidFill>
              </a:rPr>
              <a:t> 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</a:rPr>
              <a:t>    </a:t>
            </a:r>
            <a:r>
              <a:rPr lang="en-US" altLang="zh-TW" sz="1600" dirty="0" err="1">
                <a:solidFill>
                  <a:srgbClr val="0070C0"/>
                </a:solidFill>
              </a:rPr>
              <a:t>def</a:t>
            </a:r>
            <a:r>
              <a:rPr lang="en-US" altLang="zh-TW" sz="1600" dirty="0">
                <a:solidFill>
                  <a:srgbClr val="0070C0"/>
                </a:solidFill>
              </a:rPr>
              <a:t> update(self):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     return "</a:t>
            </a:r>
            <a:r>
              <a:rPr lang="zh-TW" altLang="en-US" sz="1600" dirty="0">
                <a:solidFill>
                  <a:srgbClr val="0070C0"/>
                </a:solidFill>
              </a:rPr>
              <a:t>喵喵叫</a:t>
            </a:r>
            <a:r>
              <a:rPr lang="en-US" altLang="zh-TW" sz="1600" dirty="0">
                <a:solidFill>
                  <a:srgbClr val="0070C0"/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20692</TotalTime>
  <Words>3819</Words>
  <Application>Microsoft Office PowerPoint</Application>
  <PresentationFormat>寬螢幕</PresentationFormat>
  <Paragraphs>835</Paragraphs>
  <Slides>94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99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971</cp:revision>
  <dcterms:created xsi:type="dcterms:W3CDTF">2020-11-02T07:48:36Z</dcterms:created>
  <dcterms:modified xsi:type="dcterms:W3CDTF">2022-05-10T14:43:18Z</dcterms:modified>
</cp:coreProperties>
</file>