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42" r:id="rId24"/>
    <p:sldId id="294" r:id="rId25"/>
    <p:sldId id="321" r:id="rId26"/>
    <p:sldId id="320" r:id="rId27"/>
    <p:sldId id="363" r:id="rId28"/>
    <p:sldId id="395" r:id="rId29"/>
    <p:sldId id="364" r:id="rId30"/>
    <p:sldId id="396" r:id="rId31"/>
    <p:sldId id="322" r:id="rId32"/>
    <p:sldId id="323" r:id="rId33"/>
    <p:sldId id="390" r:id="rId34"/>
    <p:sldId id="391" r:id="rId35"/>
    <p:sldId id="392" r:id="rId36"/>
    <p:sldId id="393" r:id="rId37"/>
    <p:sldId id="324" r:id="rId38"/>
    <p:sldId id="377" r:id="rId39"/>
    <p:sldId id="370" r:id="rId40"/>
    <p:sldId id="326" r:id="rId41"/>
    <p:sldId id="372" r:id="rId42"/>
    <p:sldId id="327" r:id="rId43"/>
    <p:sldId id="328" r:id="rId44"/>
    <p:sldId id="329" r:id="rId45"/>
    <p:sldId id="375" r:id="rId46"/>
    <p:sldId id="330" r:id="rId47"/>
    <p:sldId id="331" r:id="rId48"/>
    <p:sldId id="383" r:id="rId49"/>
    <p:sldId id="384" r:id="rId50"/>
    <p:sldId id="385" r:id="rId51"/>
    <p:sldId id="332" r:id="rId52"/>
    <p:sldId id="333" r:id="rId53"/>
    <p:sldId id="368" r:id="rId54"/>
    <p:sldId id="334" r:id="rId55"/>
    <p:sldId id="367" r:id="rId56"/>
    <p:sldId id="335" r:id="rId57"/>
    <p:sldId id="336" r:id="rId58"/>
    <p:sldId id="337" r:id="rId59"/>
    <p:sldId id="338" r:id="rId60"/>
    <p:sldId id="373" r:id="rId61"/>
    <p:sldId id="374" r:id="rId62"/>
    <p:sldId id="386" r:id="rId63"/>
    <p:sldId id="339" r:id="rId64"/>
    <p:sldId id="369" r:id="rId65"/>
    <p:sldId id="387" r:id="rId66"/>
    <p:sldId id="388" r:id="rId67"/>
    <p:sldId id="340" r:id="rId68"/>
    <p:sldId id="350" r:id="rId69"/>
    <p:sldId id="341" r:id="rId70"/>
    <p:sldId id="345" r:id="rId71"/>
    <p:sldId id="389" r:id="rId72"/>
    <p:sldId id="351" r:id="rId73"/>
    <p:sldId id="347" r:id="rId74"/>
    <p:sldId id="366" r:id="rId75"/>
    <p:sldId id="348" r:id="rId76"/>
    <p:sldId id="346" r:id="rId77"/>
    <p:sldId id="352" r:id="rId78"/>
    <p:sldId id="349" r:id="rId79"/>
    <p:sldId id="365" r:id="rId80"/>
    <p:sldId id="354" r:id="rId81"/>
    <p:sldId id="355" r:id="rId82"/>
    <p:sldId id="356" r:id="rId83"/>
    <p:sldId id="357" r:id="rId84"/>
    <p:sldId id="353" r:id="rId85"/>
    <p:sldId id="358" r:id="rId86"/>
    <p:sldId id="359" r:id="rId87"/>
    <p:sldId id="360" r:id="rId88"/>
    <p:sldId id="361" r:id="rId89"/>
    <p:sldId id="318" r:id="rId90"/>
    <p:sldId id="304" r:id="rId9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2022/4/29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print("a + b = ", a +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+ b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- b = ", a - b</a:t>
            </a:r>
            <a:r>
              <a:rPr lang="en-US" altLang="zh-TW" sz="2400" dirty="0" smtClean="0"/>
              <a:t>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- b</a:t>
            </a:r>
            <a:endParaRPr lang="en-US" altLang="zh-TW" sz="2400" dirty="0"/>
          </a:p>
          <a:p>
            <a:r>
              <a:rPr lang="en-US" altLang="zh-TW" sz="2400" dirty="0"/>
              <a:t>print("a * b = ", a * 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* b</a:t>
            </a:r>
            <a:endParaRPr lang="en-US" altLang="zh-TW" sz="2400" dirty="0"/>
          </a:p>
          <a:p>
            <a:r>
              <a:rPr lang="en-US" altLang="zh-TW" sz="2400" dirty="0"/>
              <a:t>print("a / b = ", a / 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/ b</a:t>
            </a:r>
            <a:endParaRPr lang="en-US" altLang="zh-TW" sz="2400" dirty="0"/>
          </a:p>
          <a:p>
            <a:r>
              <a:rPr lang="en-US" altLang="zh-TW" sz="2400" dirty="0"/>
              <a:t>print("a mod b = ", a % b</a:t>
            </a:r>
            <a:r>
              <a:rPr lang="en-US" altLang="zh-TW" sz="2400" dirty="0" smtClean="0"/>
              <a:t>)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mod b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4792645"/>
            <a:ext cx="6857507" cy="1555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</a:t>
            </a:r>
            <a:r>
              <a:rPr lang="en-US" altLang="zh-TW" sz="4000" dirty="0">
                <a:solidFill>
                  <a:schemeClr val="tx1"/>
                </a:solidFill>
              </a:rPr>
              <a:t>(Comparison 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&lt; b  ", a &lt;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&lt; b ?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&lt;=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&gt;= b ?</a:t>
            </a:r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=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b)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smtClean="0"/>
              <a:t>a !=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!=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!= b ? 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5012964"/>
            <a:ext cx="6962010" cy="1619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745899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words</a:t>
            </a:r>
            <a:r>
              <a:rPr lang="en-US" altLang="zh-TW" sz="2000" dirty="0" smtClean="0"/>
              <a:t>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  print(j)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</a:t>
            </a:r>
            <a:r>
              <a:rPr lang="en-US" altLang="zh-TW" sz="2000" dirty="0"/>
              <a:t>("Loop Break")</a:t>
            </a:r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0070C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3908937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continue</a:t>
            </a:r>
            <a:r>
              <a:rPr lang="en-US" altLang="zh-TW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#Bypass then continue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71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M</a:t>
            </a:r>
            <a:r>
              <a:rPr lang="en-US" altLang="zh-TW" sz="4000" smtClean="0">
                <a:solidFill>
                  <a:schemeClr val="tx1"/>
                </a:solidFill>
              </a:rPr>
              <a:t>odule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en-US" altLang="zh-TW" sz="4000">
                <a:solidFill>
                  <a:schemeClr val="tx1"/>
                </a:solidFill>
              </a:rPr>
              <a:t>U</a:t>
            </a:r>
            <a:r>
              <a:rPr lang="en-US" altLang="zh-TW" sz="4000" smtClean="0">
                <a:solidFill>
                  <a:schemeClr val="tx1"/>
                </a:solidFill>
              </a:rPr>
              <a:t>sed by CMD)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86251" y="1455573"/>
            <a:ext cx="3816197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#temp.py</a:t>
            </a:r>
          </a:p>
          <a:p>
            <a:r>
              <a:rPr lang="en-US" altLang="zh-TW" sz="2000" dirty="0"/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example1(n):</a:t>
            </a:r>
          </a:p>
          <a:p>
            <a:r>
              <a:rPr lang="en-US" altLang="zh-TW" sz="2000" dirty="0"/>
              <a:t>   print("example1 function")</a:t>
            </a:r>
          </a:p>
          <a:p>
            <a:r>
              <a:rPr lang="en-US" altLang="zh-TW" sz="2000" dirty="0"/>
              <a:t>   if n == "Yes":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Yes")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example2(m):</a:t>
            </a:r>
          </a:p>
          <a:p>
            <a:r>
              <a:rPr lang="en-US" altLang="zh-TW" sz="2000" dirty="0"/>
              <a:t>   print("example2 function")</a:t>
            </a:r>
          </a:p>
          <a:p>
            <a:r>
              <a:rPr lang="en-US" altLang="zh-TW" sz="2000" dirty="0"/>
              <a:t>   if m == "No" :</a:t>
            </a:r>
          </a:p>
          <a:p>
            <a:r>
              <a:rPr lang="en-US" altLang="zh-TW" sz="2000" dirty="0"/>
              <a:t>       print("</a:t>
            </a:r>
            <a:r>
              <a:rPr lang="zh-TW" altLang="en-US" sz="2000" dirty="0"/>
              <a:t>輸入了 </a:t>
            </a:r>
            <a:r>
              <a:rPr lang="en-US" altLang="zh-TW" sz="2000" dirty="0"/>
              <a:t>No")</a:t>
            </a:r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1455573"/>
            <a:ext cx="5865223" cy="501675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1381" y="1922935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/>
          </a:p>
          <a:p>
            <a:r>
              <a:rPr lang="en-US" altLang="zh-TW" sz="1600" dirty="0"/>
              <a:t>class </a:t>
            </a:r>
            <a:r>
              <a:rPr lang="en-US" altLang="zh-TW" sz="1600" dirty="0" err="1"/>
              <a:t>baseAnimal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__</a:t>
            </a:r>
            <a:r>
              <a:rPr lang="en-US" altLang="zh-TW" sz="1600" dirty="0" err="1"/>
              <a:t>init</a:t>
            </a:r>
            <a:r>
              <a:rPr lang="en-US" altLang="zh-TW" sz="1600" dirty="0"/>
              <a:t>__(self, name, species):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self.__name</a:t>
            </a:r>
            <a:r>
              <a:rPr lang="en-US" altLang="zh-TW" sz="1600" dirty="0"/>
              <a:t> = name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self.__species</a:t>
            </a:r>
            <a:r>
              <a:rPr lang="en-US" altLang="zh-TW" sz="1600" dirty="0"/>
              <a:t> = species</a:t>
            </a:r>
          </a:p>
          <a:p>
            <a:r>
              <a:rPr lang="en-US" altLang="zh-TW" sz="1600" dirty="0"/>
              <a:t> 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  <a:endParaRPr lang="en-US" altLang="zh-TW" sz="1600" dirty="0"/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/>
          </a:p>
          <a:p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  <a:endParaRPr lang="en-US" altLang="zh-TW" sz="1600" dirty="0"/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 smtClean="0"/>
              <a:t>self.__</a:t>
            </a:r>
            <a:r>
              <a:rPr lang="en-US" altLang="zh-TW" sz="1600" dirty="0" err="1"/>
              <a:t>species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>
                <a:solidFill>
                  <a:srgbClr val="0070C0"/>
                </a:solidFill>
              </a:rPr>
              <a:t>baseAnimal</a:t>
            </a:r>
            <a:r>
              <a:rPr lang="en-US" altLang="zh-TW" sz="1600" dirty="0">
                <a:solidFill>
                  <a:srgbClr val="0070C0"/>
                </a:solidFill>
              </a:rPr>
              <a:t>):</a:t>
            </a:r>
            <a:r>
              <a:rPr lang="zh-TW" altLang="en-US" sz="1600" dirty="0">
                <a:solidFill>
                  <a:srgbClr val="0070C0"/>
                </a:solidFill>
              </a:rPr>
              <a:t> </a:t>
            </a:r>
            <a:endParaRPr lang="en-US" altLang="zh-TW" sz="1600" dirty="0">
              <a:solidFill>
                <a:srgbClr val="0070C0"/>
              </a:solidFill>
            </a:endParaRPr>
          </a:p>
          <a:p>
            <a:r>
              <a:rPr lang="en-US" altLang="zh-TW" sz="1600" dirty="0">
                <a:solidFill>
                  <a:srgbClr val="0070C0"/>
                </a:solidFill>
              </a:rPr>
              <a:t>    </a:t>
            </a:r>
            <a:r>
              <a:rPr lang="en-US" altLang="zh-TW" sz="1600" dirty="0" err="1">
                <a:solidFill>
                  <a:srgbClr val="0070C0"/>
                </a:solidFill>
              </a:rPr>
              <a:t>def</a:t>
            </a:r>
            <a:r>
              <a:rPr lang="en-US" altLang="zh-TW" sz="1600" dirty="0">
                <a:solidFill>
                  <a:srgbClr val="0070C0"/>
                </a:solidFill>
              </a:rPr>
              <a:t> update(self):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     return "</a:t>
            </a:r>
            <a:r>
              <a:rPr lang="zh-TW" altLang="en-US" sz="1600" dirty="0">
                <a:solidFill>
                  <a:srgbClr val="0070C0"/>
                </a:solidFill>
              </a:rPr>
              <a:t>喵喵叫</a:t>
            </a:r>
            <a:r>
              <a:rPr lang="en-US" altLang="zh-TW" sz="1600" dirty="0">
                <a:solidFill>
                  <a:srgbClr val="0070C0"/>
                </a:solidFill>
              </a:rPr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smtClean="0"/>
              <a:t>@</a:t>
            </a:r>
            <a:r>
              <a:rPr lang="en-US" altLang="zh-TW" sz="1400" dirty="0" err="1"/>
              <a:t>abstractmethod</a:t>
            </a:r>
            <a:r>
              <a:rPr lang="en-US" altLang="zh-TW" sz="1400" dirty="0"/>
              <a:t>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__</a:t>
            </a:r>
            <a:r>
              <a:rPr lang="en-US" altLang="zh-TW" sz="1400" dirty="0" err="1">
                <a:solidFill>
                  <a:srgbClr val="0070C0"/>
                </a:solidFill>
              </a:rPr>
              <a:t>init</a:t>
            </a:r>
            <a:r>
              <a:rPr lang="en-US" altLang="zh-TW" sz="1400" dirty="0">
                <a:solidFill>
                  <a:srgbClr val="0070C0"/>
                </a:solidFill>
              </a:rPr>
              <a:t>__(</a:t>
            </a:r>
            <a:r>
              <a:rPr lang="en-US" altLang="zh-TW" sz="1400" dirty="0" err="1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400" dirty="0">
                <a:solidFill>
                  <a:srgbClr val="0070C0"/>
                </a:solidFill>
              </a:rPr>
              <a:t>(self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以相同的</a:t>
            </a:r>
            <a:r>
              <a:rPr lang="en-US" altLang="zh-TW" sz="1400" b="1" i="1" dirty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self.name 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getAnimalSpecies</a:t>
            </a:r>
            <a:r>
              <a:rPr lang="en-US" altLang="zh-TW" sz="1400" dirty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</a:t>
            </a:r>
            <a:r>
              <a:rPr lang="en-US" altLang="zh-TW" sz="1400" dirty="0" err="1" smtClean="0"/>
              <a:t>self.species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cat("</a:t>
            </a:r>
            <a:r>
              <a:rPr lang="en-US" altLang="zh-TW" sz="1400" dirty="0" err="1"/>
              <a:t>Lala</a:t>
            </a:r>
            <a:r>
              <a:rPr lang="en-US" altLang="zh-TW" sz="1400" dirty="0"/>
              <a:t>","</a:t>
            </a:r>
            <a:r>
              <a:rPr lang="zh-TW" altLang="en-US" sz="1400" dirty="0"/>
              <a:t>橘貓</a:t>
            </a:r>
            <a:r>
              <a:rPr lang="en-US" altLang="zh-TW" sz="1400" dirty="0"/>
              <a:t>")</a:t>
            </a:r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rint(cat1.getAnimalName())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rint(cat1.getAnimalSpecies())</a:t>
            </a:r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抽象類別需透過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01480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75243" y="801480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dog(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>
                <a:solidFill>
                  <a:srgbClr val="0070C0"/>
                </a:solidFill>
              </a:rPr>
              <a:t>RuRu</a:t>
            </a:r>
            <a:r>
              <a:rPr lang="en-US" altLang="zh-TW" sz="1400" dirty="0">
                <a:solidFill>
                  <a:srgbClr val="0070C0"/>
                </a:solidFill>
              </a:rPr>
              <a:t>", "</a:t>
            </a:r>
            <a:r>
              <a:rPr lang="zh-TW" altLang="en-US" sz="1400" dirty="0">
                <a:solidFill>
                  <a:srgbClr val="0070C0"/>
                </a:solidFill>
              </a:rPr>
              <a:t>柴犬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" y="5810250"/>
            <a:ext cx="8984784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20646</TotalTime>
  <Words>3535</Words>
  <Application>Microsoft Office PowerPoint</Application>
  <PresentationFormat>寬螢幕</PresentationFormat>
  <Paragraphs>805</Paragraphs>
  <Slides>90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5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958</cp:revision>
  <dcterms:created xsi:type="dcterms:W3CDTF">2020-11-02T07:48:36Z</dcterms:created>
  <dcterms:modified xsi:type="dcterms:W3CDTF">2022-05-07T11:42:53Z</dcterms:modified>
</cp:coreProperties>
</file>