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97" r:id="rId52"/>
    <p:sldId id="332" r:id="rId53"/>
    <p:sldId id="333" r:id="rId54"/>
    <p:sldId id="368" r:id="rId55"/>
    <p:sldId id="334" r:id="rId56"/>
    <p:sldId id="367" r:id="rId57"/>
    <p:sldId id="335" r:id="rId58"/>
    <p:sldId id="336" r:id="rId59"/>
    <p:sldId id="337" r:id="rId60"/>
    <p:sldId id="338" r:id="rId61"/>
    <p:sldId id="373" r:id="rId62"/>
    <p:sldId id="374" r:id="rId63"/>
    <p:sldId id="386" r:id="rId64"/>
    <p:sldId id="339" r:id="rId65"/>
    <p:sldId id="369" r:id="rId66"/>
    <p:sldId id="387" r:id="rId67"/>
    <p:sldId id="388" r:id="rId68"/>
    <p:sldId id="340" r:id="rId69"/>
    <p:sldId id="398" r:id="rId70"/>
    <p:sldId id="399" r:id="rId71"/>
    <p:sldId id="400" r:id="rId72"/>
    <p:sldId id="350" r:id="rId73"/>
    <p:sldId id="341" r:id="rId74"/>
    <p:sldId id="345" r:id="rId75"/>
    <p:sldId id="389" r:id="rId76"/>
    <p:sldId id="351" r:id="rId77"/>
    <p:sldId id="347" r:id="rId78"/>
    <p:sldId id="366" r:id="rId79"/>
    <p:sldId id="348" r:id="rId80"/>
    <p:sldId id="346" r:id="rId81"/>
    <p:sldId id="352" r:id="rId82"/>
    <p:sldId id="349" r:id="rId83"/>
    <p:sldId id="365" r:id="rId84"/>
    <p:sldId id="354" r:id="rId85"/>
    <p:sldId id="401" r:id="rId86"/>
    <p:sldId id="355" r:id="rId87"/>
    <p:sldId id="356" r:id="rId88"/>
    <p:sldId id="357" r:id="rId89"/>
    <p:sldId id="353" r:id="rId90"/>
    <p:sldId id="358" r:id="rId91"/>
    <p:sldId id="402" r:id="rId92"/>
    <p:sldId id="359" r:id="rId93"/>
    <p:sldId id="360" r:id="rId94"/>
    <p:sldId id="361" r:id="rId95"/>
    <p:sldId id="318" r:id="rId96"/>
    <p:sldId id="304" r:id="rId9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2022/5/10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print("a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745899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compare)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2400" dirty="0" smtClean="0"/>
              <a:t>dict2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Ricky"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== dict2)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</a:t>
            </a:r>
            <a:r>
              <a:rPr lang="en-US" altLang="zh-TW" sz="2400" dirty="0" smtClean="0"/>
              <a:t>ict2[</a:t>
            </a:r>
            <a:r>
              <a:rPr lang="en-US" altLang="zh-TW" sz="2400" dirty="0" smtClean="0">
                <a:solidFill>
                  <a:srgbClr val="7030A0"/>
                </a:solidFill>
              </a:rPr>
              <a:t>"</a:t>
            </a:r>
            <a:r>
              <a:rPr lang="en-US" altLang="zh-TW" sz="2400" dirty="0">
                <a:solidFill>
                  <a:srgbClr val="7030A0"/>
                </a:solidFill>
              </a:rPr>
              <a:t>Name" </a:t>
            </a:r>
            <a:r>
              <a:rPr lang="en-US" altLang="zh-TW" sz="2400" dirty="0" smtClean="0"/>
              <a:t>] = 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== dict2)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54348"/>
            <a:ext cx="9388840" cy="11676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04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  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</a:t>
            </a:r>
            <a:r>
              <a:rPr lang="en-US" altLang="zh-TW" sz="2000" dirty="0"/>
              <a:t>("Loop Break")</a:t>
            </a:r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0070C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3908937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continue</a:t>
            </a: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#Bypass then continue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write)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60" y="1583291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Testfile.txt","</a:t>
            </a:r>
            <a:r>
              <a:rPr lang="en-US" altLang="zh-TW" sz="2400" dirty="0" err="1">
                <a:solidFill>
                  <a:srgbClr val="0070C0"/>
                </a:solidFill>
              </a:rPr>
              <a:t>w</a:t>
            </a:r>
            <a:r>
              <a:rPr lang="en-US" altLang="zh-TW" sz="2400" dirty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file.</a:t>
            </a:r>
            <a:r>
              <a:rPr lang="en-US" altLang="zh-TW" sz="2400" dirty="0" err="1">
                <a:solidFill>
                  <a:srgbClr val="0070C0"/>
                </a:solidFill>
              </a:rPr>
              <a:t>write</a:t>
            </a:r>
            <a:r>
              <a:rPr lang="en-US" altLang="zh-TW" sz="2400" dirty="0"/>
              <a:t>("Code by David</a:t>
            </a:r>
            <a:r>
              <a:rPr lang="en-US" altLang="zh-TW" sz="2400" dirty="0" smtClean="0"/>
              <a:t>")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97" y="4027273"/>
            <a:ext cx="6374845" cy="19837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81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read)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54971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("Testfile.txt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 "</a:t>
            </a:r>
            <a:r>
              <a:rPr lang="en-US" altLang="zh-TW" sz="2400" dirty="0" smtClean="0">
                <a:solidFill>
                  <a:srgbClr val="0070C0"/>
                </a:solidFill>
              </a:rPr>
              <a:t>r</a:t>
            </a:r>
            <a:r>
              <a:rPr lang="en-US" altLang="zh-TW" sz="2400" dirty="0" smtClean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read</a:t>
            </a:r>
            <a:r>
              <a:rPr lang="en-US" altLang="zh-TW" sz="2400" dirty="0" smtClean="0"/>
              <a:t>())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386474"/>
            <a:ext cx="9388840" cy="9770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with </a:t>
            </a:r>
            <a:r>
              <a:rPr lang="en-US" altLang="zh-TW" sz="4000" dirty="0" smtClean="0">
                <a:solidFill>
                  <a:schemeClr val="tx1"/>
                </a:solidFill>
              </a:rPr>
              <a:t>as)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6617" y="1137897"/>
            <a:ext cx="1002513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txtfile</a:t>
            </a:r>
            <a:r>
              <a:rPr lang="en-US" altLang="zh-TW" sz="2400" dirty="0"/>
              <a:t>= "Code by David.\n Hello ASUS"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Testfile.txt","w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        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Open file and stream close</a:t>
            </a:r>
          </a:p>
          <a:p>
            <a:r>
              <a:rPr lang="en-US" altLang="zh-TW" sz="2400" dirty="0"/>
              <a:t>    </a:t>
            </a:r>
            <a:r>
              <a:rPr lang="en-US" altLang="zh-TW" sz="2400" dirty="0" err="1"/>
              <a:t>file.write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txtfile</a:t>
            </a:r>
            <a:r>
              <a:rPr lang="en-US" altLang="zh-TW" sz="2400" dirty="0"/>
              <a:t>)                              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r>
              <a:rPr lang="en-US" altLang="zh-TW" sz="2400" dirty="0"/>
              <a:t>   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Testfile.txt","r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</a:t>
            </a:r>
          </a:p>
          <a:p>
            <a:r>
              <a:rPr lang="en-US" altLang="zh-TW" sz="2400" dirty="0"/>
              <a:t>    print(</a:t>
            </a:r>
            <a:r>
              <a:rPr lang="en-US" altLang="zh-TW" sz="2400" dirty="0" err="1"/>
              <a:t>file.read</a:t>
            </a:r>
            <a:r>
              <a:rPr lang="en-US" altLang="zh-TW" sz="2400" dirty="0"/>
              <a:t>())                                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" y="4805078"/>
            <a:ext cx="10025135" cy="15067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9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/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Class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匿名物件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43198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en-US" altLang="zh-TW" sz="2400" dirty="0" smtClean="0"/>
              <a:t>.string)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().</a:t>
            </a:r>
            <a:r>
              <a:rPr lang="en-US" altLang="zh-TW" sz="2400" dirty="0">
                <a:solidFill>
                  <a:srgbClr val="0070C0"/>
                </a:solidFill>
              </a:rPr>
              <a:t>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以匿名物件的方式省略實例化的動作來使用物件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731613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24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 err="1" smtClean="0"/>
              <a:t>baseAnimal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__</a:t>
            </a:r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__(self, name, species):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self.__name</a:t>
            </a:r>
            <a:r>
              <a:rPr lang="en-US" altLang="zh-TW" sz="1600" dirty="0" smtClean="0"/>
              <a:t> = name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self.__species</a:t>
            </a:r>
            <a:r>
              <a:rPr lang="en-US" altLang="zh-TW" sz="1600" dirty="0" smtClean="0"/>
              <a:t> = species</a:t>
            </a:r>
          </a:p>
          <a:p>
            <a:r>
              <a:rPr lang="en-US" altLang="zh-TW" sz="1600" dirty="0" smtClean="0"/>
              <a:t> 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self.__species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600" dirty="0" smtClean="0">
                <a:solidFill>
                  <a:srgbClr val="0070C0"/>
                </a:solidFill>
              </a:rPr>
              <a:t>):</a:t>
            </a:r>
            <a:r>
              <a:rPr lang="zh-TW" altLang="en-US" sz="1600" dirty="0" smtClean="0">
                <a:solidFill>
                  <a:srgbClr val="0070C0"/>
                </a:solidFill>
              </a:rPr>
              <a:t> 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update(self):</a:t>
            </a:r>
          </a:p>
          <a:p>
            <a:r>
              <a:rPr lang="en-US" altLang="zh-TW" sz="1600" dirty="0"/>
              <a:t>        return "</a:t>
            </a:r>
            <a:r>
              <a:rPr lang="zh-TW" altLang="en-US" sz="1600" dirty="0"/>
              <a:t>喵喵叫</a:t>
            </a:r>
            <a:r>
              <a:rPr lang="en-US" altLang="zh-TW" sz="1600" dirty="0"/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多重繼承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9136" y="796505"/>
            <a:ext cx="6113104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self.__name</a:t>
            </a:r>
            <a:r>
              <a:rPr lang="en-US" altLang="zh-TW" sz="1500" dirty="0"/>
              <a:t> = name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getAnimalName</a:t>
            </a:r>
            <a:r>
              <a:rPr lang="en-US" altLang="zh-TW" sz="1500" dirty="0"/>
              <a:t>(self):</a:t>
            </a:r>
          </a:p>
          <a:p>
            <a:r>
              <a:rPr lang="en-US" altLang="zh-TW" sz="1500" dirty="0"/>
              <a:t>        return </a:t>
            </a:r>
            <a:r>
              <a:rPr lang="en-US" altLang="zh-TW" sz="1500" dirty="0" err="1"/>
              <a:t>self.__name</a:t>
            </a:r>
            <a:endParaRPr lang="en-US" altLang="zh-TW" sz="1500" dirty="0"/>
          </a:p>
          <a:p>
            <a:r>
              <a:rPr lang="en-US" altLang="zh-TW" sz="1500" dirty="0"/>
              <a:t>    </a:t>
            </a:r>
          </a:p>
          <a:p>
            <a:r>
              <a:rPr lang="en-US" altLang="zh-TW" sz="1500" dirty="0"/>
              <a:t>class baseAnimal2: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species):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self.__species</a:t>
            </a:r>
            <a:r>
              <a:rPr lang="en-US" altLang="zh-TW" sz="1500" dirty="0"/>
              <a:t> = species    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</a:p>
          <a:p>
            <a:r>
              <a:rPr lang="en-US" altLang="zh-TW" sz="1500" dirty="0"/>
              <a:t>        return </a:t>
            </a:r>
            <a:r>
              <a:rPr lang="en-US" altLang="zh-TW" sz="1500" dirty="0" err="1"/>
              <a:t>self.__species</a:t>
            </a:r>
            <a:endParaRPr lang="en-US" altLang="zh-TW" sz="1500" dirty="0"/>
          </a:p>
          <a:p>
            <a:r>
              <a:rPr lang="en-US" altLang="zh-TW" sz="1500" dirty="0"/>
              <a:t/>
            </a:r>
            <a:br>
              <a:rPr lang="en-US" altLang="zh-TW" sz="1500" dirty="0"/>
            </a:br>
            <a:r>
              <a:rPr lang="en-US" altLang="zh-TW" sz="1500" dirty="0">
                <a:solidFill>
                  <a:srgbClr val="0070C0"/>
                </a:solidFill>
              </a:rPr>
              <a:t>class cat(</a:t>
            </a:r>
            <a:r>
              <a:rPr lang="en-US" altLang="zh-TW" sz="1500" dirty="0" err="1">
                <a:solidFill>
                  <a:srgbClr val="0070C0"/>
                </a:solidFill>
              </a:rPr>
              <a:t>baseAnimal</a:t>
            </a:r>
            <a:r>
              <a:rPr lang="en-US" altLang="zh-TW" sz="1500" dirty="0">
                <a:solidFill>
                  <a:srgbClr val="0070C0"/>
                </a:solidFill>
              </a:rPr>
              <a:t>, baseAnimal2):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name, specie):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.__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</a:t>
            </a:r>
            <a:r>
              <a:rPr lang="en-US" altLang="zh-TW" sz="1500" dirty="0" err="1"/>
              <a:t>self,name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        baseAnimal2.__init__(</a:t>
            </a:r>
            <a:r>
              <a:rPr lang="en-US" altLang="zh-TW" sz="1500" dirty="0" err="1"/>
              <a:t>self,specie</a:t>
            </a:r>
            <a:r>
              <a:rPr lang="en-US" altLang="zh-TW" sz="1500" dirty="0"/>
              <a:t>) 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        return "</a:t>
            </a:r>
            <a:r>
              <a:rPr lang="zh-TW" altLang="en-US" sz="1500" dirty="0"/>
              <a:t>喵喵叫</a:t>
            </a:r>
            <a:r>
              <a:rPr lang="en-US" altLang="zh-TW" sz="1500" dirty="0"/>
              <a:t>"</a:t>
            </a:r>
            <a:endParaRPr lang="zh-TW" altLang="en-US" sz="1500" dirty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500" dirty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透過多重繼承取得兩個父類別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>
                <a:solidFill>
                  <a:srgbClr val="FF0000"/>
                </a:solidFill>
              </a:rPr>
              <a:t>多重繼承後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24" y="2840667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867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smtClean="0"/>
              <a:t>@</a:t>
            </a:r>
            <a:r>
              <a:rPr lang="en-US" altLang="zh-TW" sz="1400" dirty="0" err="1"/>
              <a:t>abstractmethod</a:t>
            </a:r>
            <a:r>
              <a:rPr lang="en-US" altLang="zh-TW" sz="1400" dirty="0"/>
              <a:t>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__</a:t>
            </a:r>
            <a:r>
              <a:rPr lang="en-US" altLang="zh-TW" sz="1400" dirty="0" err="1">
                <a:solidFill>
                  <a:srgbClr val="0070C0"/>
                </a:solidFill>
              </a:rPr>
              <a:t>init</a:t>
            </a:r>
            <a:r>
              <a:rPr lang="en-US" altLang="zh-TW" sz="1400" dirty="0">
                <a:solidFill>
                  <a:srgbClr val="0070C0"/>
                </a:solidFill>
              </a:rPr>
              <a:t>__(</a:t>
            </a:r>
            <a:r>
              <a:rPr lang="en-US" altLang="zh-TW" sz="1400" dirty="0" err="1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400" dirty="0">
                <a:solidFill>
                  <a:srgbClr val="0070C0"/>
                </a:solidFill>
              </a:rPr>
              <a:t>(self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以相同的</a:t>
            </a:r>
            <a:r>
              <a:rPr lang="en-US" altLang="zh-TW" sz="1400" b="1" i="1" dirty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self.name 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getAnimalSpecies</a:t>
            </a:r>
            <a:r>
              <a:rPr lang="en-US" altLang="zh-TW" sz="1400" dirty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</a:t>
            </a:r>
            <a:r>
              <a:rPr lang="en-US" altLang="zh-TW" sz="1400" dirty="0" err="1" smtClean="0"/>
              <a:t>self.species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cat("</a:t>
            </a:r>
            <a:r>
              <a:rPr lang="en-US" altLang="zh-TW" sz="1400" dirty="0" err="1"/>
              <a:t>Lala</a:t>
            </a:r>
            <a:r>
              <a:rPr lang="en-US" altLang="zh-TW" sz="1400" dirty="0"/>
              <a:t>","</a:t>
            </a:r>
            <a:r>
              <a:rPr lang="zh-TW" altLang="en-US" sz="1400" dirty="0"/>
              <a:t>橘貓</a:t>
            </a:r>
            <a:r>
              <a:rPr lang="en-US" altLang="zh-TW" sz="1400" dirty="0"/>
              <a:t>")</a:t>
            </a:r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rint(cat1.getAnimalName())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rint(cat1.getAnimalSpecies())</a:t>
            </a:r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抽象類別需透過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3" y="801480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8984784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20725</TotalTime>
  <Words>4097</Words>
  <Application>Microsoft Office PowerPoint</Application>
  <PresentationFormat>寬螢幕</PresentationFormat>
  <Paragraphs>873</Paragraphs>
  <Slides>96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1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978</cp:revision>
  <dcterms:created xsi:type="dcterms:W3CDTF">2020-11-02T07:48:36Z</dcterms:created>
  <dcterms:modified xsi:type="dcterms:W3CDTF">2022-05-14T18:33:46Z</dcterms:modified>
</cp:coreProperties>
</file>