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A509F63-5212-4EBA-800E-E4655DB5961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6BFF91F-4143-4ACF-AD5A-DBAD7CB22FB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us-west-2b.online.tableau.com/#/site/oilprices/workbooks/219253/views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 u="sng">
                <a:solidFill>
                  <a:srgbClr val="0563c1"/>
                </a:solidFill>
                <a:uFillTx/>
                <a:latin typeface="Calibri Light"/>
                <a:hlinkClick r:id="rId1"/>
              </a:rPr>
              <a:t>Oil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Archivo creado el: 5/20/2020 11:28:33 AM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lide2" descr=""/>
          <p:cNvPicPr/>
          <p:nvPr/>
        </p:nvPicPr>
        <p:blipFill>
          <a:blip r:embed="rId1"/>
          <a:stretch/>
        </p:blipFill>
        <p:spPr>
          <a:xfrm>
            <a:off x="0" y="1800"/>
            <a:ext cx="12191760" cy="685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lide3" descr=""/>
          <p:cNvPicPr/>
          <p:nvPr/>
        </p:nvPicPr>
        <p:blipFill>
          <a:blip r:embed="rId1"/>
          <a:stretch/>
        </p:blipFill>
        <p:spPr>
          <a:xfrm>
            <a:off x="1809720" y="0"/>
            <a:ext cx="85723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lide4" descr=""/>
          <p:cNvPicPr/>
          <p:nvPr/>
        </p:nvPicPr>
        <p:blipFill>
          <a:blip r:embed="rId1"/>
          <a:stretch/>
        </p:blipFill>
        <p:spPr>
          <a:xfrm>
            <a:off x="1809720" y="0"/>
            <a:ext cx="85723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2020-05-20T11:28:33Z</dcterms:created>
  <dc:creator/>
  <dc:description/>
  <dc:language>en-US</dc:language>
  <cp:lastModifiedBy/>
  <dcterms:modified xsi:type="dcterms:W3CDTF">2020-05-20T11:28:33Z</dcterms:modified>
  <cp:revision>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