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0719-5C21-42E8-B445-D3CCA31F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B8F1F-2E86-477F-97B1-8BD13496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20D5-8489-4F4A-A1A3-1B65E06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C578-8C06-4A9D-93EC-3F3189A9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1FB6-42AF-4F50-828E-763FADC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75F1-9143-4810-88E6-72F046D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4DE6-0BEE-41E5-9D63-BCE1A5E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34A4-3FBE-4033-AADD-4E370926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1DD6-8694-49A1-ACFA-1FB092D6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F110-A5CE-42C6-BFAD-92AA300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ECC4F-533D-4F40-9B01-3C49FC816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4CB8-9EBC-4CFE-B52E-4A253D6C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B902-ADA4-4474-8703-025FAAF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EBCE-4799-4A93-8044-692E868A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9F3E-C6C0-411F-9499-E6571359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907-63C4-4751-8749-433980CD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F62D-CDEE-4C86-B538-2333D558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B044-E7B4-4EC6-B93E-D007AFED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200A-D004-4195-99AD-F5359C66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A1ED-F7DC-4CDF-99CB-B118301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6678-FB2E-464C-84B6-FEFD9A5A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37CB-4CAE-40B3-A646-A66ADE02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8E1C-F36A-4EC9-9E7B-BD05EEC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E39E-C9E7-42D9-BDB3-08D79E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971F-70C2-48F0-BE87-9EE86F8B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DCBE-8E4D-4DC3-99BC-D3777DE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3047-28B6-46CB-AECA-F0F3CBAB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B761-0615-4CB1-B18D-C3CE8FF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A3BE-A5FA-42CC-9853-982306B9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A832-459C-4337-8CB5-DE7BF96F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465B-6231-4000-B9BC-987FBE28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00FA-51CA-43D8-A82D-043EFBAC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1CFB-FEED-495B-8952-1A0230C4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A319-D3B5-4F73-8473-79DC0661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4BF4-5400-42BB-A2D8-852DCBC47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FFF4F-DEC4-4EDB-A9FA-9902CFED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B6862-1A82-475C-81AE-FF5424B1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B4CA8-08C2-42C0-95D0-A86376A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8084A-1019-45EB-B58D-AED97FA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49E-0D16-4022-B9E4-FD8227D3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3070-2BA1-4C31-A854-BFF59D9B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2CCB-33E4-4372-BAE8-664124D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344ED-288E-477C-8B54-80CD844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93B5-B2D7-4F5F-8C99-9FA3337E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434ED-CB8E-4198-9E83-7CA54D0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196C-5F76-4588-8BB8-DF4B991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CA5C-E33B-44F3-B7AD-410477E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26F-D68D-4544-AF34-7D0A8BBB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5F70-EC24-490C-9F96-AA24D867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1D5D6-3376-4F97-8789-E5476CB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58AA-26ED-4FB2-A508-48F44D20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BF53-0C40-4041-9A99-C31D97C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9FAF-978A-4A4D-82F5-BCA5A34A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5C7E4-8414-4397-8231-5D39915D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3E687-E0A4-4D9A-9331-DDB211D1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8970-BA5F-4679-B954-4CF16B9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FD8-27D1-4F89-BB9A-9C8C4D43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610E-B7CD-4FC7-8DFC-3936318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21D64-3193-45FC-A44A-67F904F7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D9EA-5737-4237-81C7-C724D88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5F12-6C4B-4EEA-8793-518D6BE44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1B54-4FE3-4F00-A9A1-C0715B607B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4D4D-5FBB-48EF-BB3A-DF000A8F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712C-1E49-4155-A300-AC3D63CDF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224-0436-4A1C-A076-6C1AEFD24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McKenzie Basin Gages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D5F7-94DC-4371-A4D1-CD19E2876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F0CDE-70F5-48BD-B19C-59BA198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1149" y="257138"/>
            <a:ext cx="14622545" cy="651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66E67-6682-4A47-BC21-CF140677E6BE}"/>
              </a:ext>
            </a:extLst>
          </p:cNvPr>
          <p:cNvSpPr txBox="1"/>
          <p:nvPr/>
        </p:nvSpPr>
        <p:spPr>
          <a:xfrm>
            <a:off x="8921646" y="991189"/>
            <a:ext cx="1111202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3373 Outlet of Clear Lake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02FB5-6E2D-43CE-8FE4-A4C02DF4C019}"/>
              </a:ext>
            </a:extLst>
          </p:cNvPr>
          <p:cNvSpPr txBox="1"/>
          <p:nvPr/>
        </p:nvSpPr>
        <p:spPr>
          <a:xfrm>
            <a:off x="6195934" y="883467"/>
            <a:ext cx="12843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3393 Above Smith R Reservoir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568D0C-0C92-4A91-B13B-57C00B45728D}"/>
              </a:ext>
            </a:extLst>
          </p:cNvPr>
          <p:cNvCxnSpPr>
            <a:stCxn id="7" idx="3"/>
          </p:cNvCxnSpPr>
          <p:nvPr/>
        </p:nvCxnSpPr>
        <p:spPr>
          <a:xfrm>
            <a:off x="7480260" y="983495"/>
            <a:ext cx="989183" cy="3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46959-A04A-4961-A159-B3729CC8C1B2}"/>
              </a:ext>
            </a:extLst>
          </p:cNvPr>
          <p:cNvSpPr txBox="1"/>
          <p:nvPr/>
        </p:nvSpPr>
        <p:spPr>
          <a:xfrm>
            <a:off x="9243334" y="1730851"/>
            <a:ext cx="128725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3359 Below Trail Bridge Dam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A58DD-FAB5-49EC-A14D-05EC912AB6E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69444" y="1830879"/>
            <a:ext cx="773890" cy="20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86B34B-3F17-488C-A1C9-78D85866D5D1}"/>
              </a:ext>
            </a:extLst>
          </p:cNvPr>
          <p:cNvSpPr txBox="1"/>
          <p:nvPr/>
        </p:nvSpPr>
        <p:spPr>
          <a:xfrm>
            <a:off x="6046982" y="5508648"/>
            <a:ext cx="123142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3037 Q,T Above Cougar Lake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F82A8-B8BF-426E-9617-B0CEFAF4156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62696" y="4489556"/>
            <a:ext cx="540078" cy="10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0AD93B-0975-484B-93F9-609F203B7AC9}"/>
              </a:ext>
            </a:extLst>
          </p:cNvPr>
          <p:cNvSpPr txBox="1"/>
          <p:nvPr/>
        </p:nvSpPr>
        <p:spPr>
          <a:xfrm>
            <a:off x="5099766" y="4764281"/>
            <a:ext cx="1221809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3009  Q,T S Fork McKenzie 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E74AF-1C3D-42D2-BEB1-575BC2ABE80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21575" y="3515193"/>
            <a:ext cx="592665" cy="134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750FD9-0B87-4180-9581-A6156E355F0E}"/>
              </a:ext>
            </a:extLst>
          </p:cNvPr>
          <p:cNvSpPr txBox="1"/>
          <p:nvPr/>
        </p:nvSpPr>
        <p:spPr>
          <a:xfrm>
            <a:off x="5330412" y="2289319"/>
            <a:ext cx="899605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3405 Q,T Blue River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71A7C3-F1E7-43E6-953C-BE3A12674EB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80215" y="2489374"/>
            <a:ext cx="445333" cy="6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671EFF-983C-4C74-9050-77440B26CBBF}"/>
              </a:ext>
            </a:extLst>
          </p:cNvPr>
          <p:cNvSpPr txBox="1"/>
          <p:nvPr/>
        </p:nvSpPr>
        <p:spPr>
          <a:xfrm>
            <a:off x="6062265" y="1322256"/>
            <a:ext cx="80823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3411 Lookout Cr.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838A5E-6792-43D2-BCF0-3FD1E1D3BA4C}"/>
              </a:ext>
            </a:extLst>
          </p:cNvPr>
          <p:cNvCxnSpPr>
            <a:stCxn id="44" idx="2"/>
          </p:cNvCxnSpPr>
          <p:nvPr/>
        </p:nvCxnSpPr>
        <p:spPr>
          <a:xfrm>
            <a:off x="6466383" y="1522311"/>
            <a:ext cx="371714" cy="1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5C4FBB-6D77-4C30-8991-AA206A13E340}"/>
              </a:ext>
            </a:extLst>
          </p:cNvPr>
          <p:cNvCxnSpPr/>
          <p:nvPr/>
        </p:nvCxnSpPr>
        <p:spPr>
          <a:xfrm>
            <a:off x="6153260" y="2076542"/>
            <a:ext cx="7697" cy="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0F7FE3-5203-4D12-83F2-69ED81F710F1}"/>
              </a:ext>
            </a:extLst>
          </p:cNvPr>
          <p:cNvSpPr txBox="1"/>
          <p:nvPr/>
        </p:nvSpPr>
        <p:spPr>
          <a:xfrm>
            <a:off x="4926035" y="1919906"/>
            <a:ext cx="13548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3429 T Blue R. below Tidbits Cr.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EF3450-5955-4B55-9B67-0C87DD488909}"/>
              </a:ext>
            </a:extLst>
          </p:cNvPr>
          <p:cNvCxnSpPr/>
          <p:nvPr/>
        </p:nvCxnSpPr>
        <p:spPr>
          <a:xfrm>
            <a:off x="6195934" y="2102614"/>
            <a:ext cx="534650" cy="51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EC9954-D3F6-4DA0-A57C-94F086E7B44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118122" y="1904329"/>
            <a:ext cx="1006860" cy="168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6C8D66-17E8-4423-89A2-1C52F30A818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522549" y="1440154"/>
            <a:ext cx="1374894" cy="214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C29D41-D591-48E4-9086-F891977B9941}"/>
              </a:ext>
            </a:extLst>
          </p:cNvPr>
          <p:cNvSpPr txBox="1"/>
          <p:nvPr/>
        </p:nvSpPr>
        <p:spPr>
          <a:xfrm>
            <a:off x="1743329" y="1240099"/>
            <a:ext cx="1558440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McKenzie R below </a:t>
            </a:r>
            <a:r>
              <a:rPr lang="en-US" sz="700" dirty="0" err="1"/>
              <a:t>Leaburg</a:t>
            </a:r>
            <a:r>
              <a:rPr lang="en-US" sz="700" dirty="0"/>
              <a:t> Dam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B27656-1F5F-40EC-AEEB-DD64C2401CDB}"/>
              </a:ext>
            </a:extLst>
          </p:cNvPr>
          <p:cNvCxnSpPr>
            <a:cxnSpLocks/>
          </p:cNvCxnSpPr>
          <p:nvPr/>
        </p:nvCxnSpPr>
        <p:spPr>
          <a:xfrm flipH="1" flipV="1">
            <a:off x="2765685" y="4347148"/>
            <a:ext cx="219491" cy="6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EC46D1-8F72-49FA-B2FE-FD4D6B4BA427}"/>
              </a:ext>
            </a:extLst>
          </p:cNvPr>
          <p:cNvSpPr txBox="1"/>
          <p:nvPr/>
        </p:nvSpPr>
        <p:spPr>
          <a:xfrm>
            <a:off x="3455120" y="1704274"/>
            <a:ext cx="132600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Q,T McKenzie R near Vida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BE0B92-8D95-489B-B870-64B49A7954F0}"/>
              </a:ext>
            </a:extLst>
          </p:cNvPr>
          <p:cNvSpPr txBox="1"/>
          <p:nvPr/>
        </p:nvSpPr>
        <p:spPr>
          <a:xfrm>
            <a:off x="2458428" y="4988897"/>
            <a:ext cx="1438214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2801 McKenzie R. near Walterville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CC506D-72E2-4AE5-9B69-D67EC1517470}"/>
              </a:ext>
            </a:extLst>
          </p:cNvPr>
          <p:cNvCxnSpPr>
            <a:cxnSpLocks/>
          </p:cNvCxnSpPr>
          <p:nvPr/>
        </p:nvCxnSpPr>
        <p:spPr>
          <a:xfrm flipH="1" flipV="1">
            <a:off x="1663908" y="4414604"/>
            <a:ext cx="79421" cy="9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48B1F-5409-41FB-A3D7-5325F4537FCB}"/>
              </a:ext>
            </a:extLst>
          </p:cNvPr>
          <p:cNvSpPr txBox="1"/>
          <p:nvPr/>
        </p:nvSpPr>
        <p:spPr>
          <a:xfrm>
            <a:off x="1020214" y="5329002"/>
            <a:ext cx="142859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4369 Cedar Creek near Springfield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B1707-DF9E-4FC1-A19B-9782298862AF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91756" y="2005851"/>
            <a:ext cx="368848" cy="20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7E2CC87-51D6-407B-B898-DC653DD59715}"/>
              </a:ext>
            </a:extLst>
          </p:cNvPr>
          <p:cNvSpPr txBox="1"/>
          <p:nvPr/>
        </p:nvSpPr>
        <p:spPr>
          <a:xfrm>
            <a:off x="206312" y="1805796"/>
            <a:ext cx="137088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3513 Mohawk R near Springfield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591C69-12AB-4B0C-ACE6-2AC1C0FC3457}"/>
              </a:ext>
            </a:extLst>
          </p:cNvPr>
          <p:cNvCxnSpPr>
            <a:cxnSpLocks/>
          </p:cNvCxnSpPr>
          <p:nvPr/>
        </p:nvCxnSpPr>
        <p:spPr>
          <a:xfrm flipV="1">
            <a:off x="727023" y="4204745"/>
            <a:ext cx="293191" cy="54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964A852-2325-4737-B80A-15510E6B185B}"/>
              </a:ext>
            </a:extLst>
          </p:cNvPr>
          <p:cNvSpPr txBox="1"/>
          <p:nvPr/>
        </p:nvSpPr>
        <p:spPr>
          <a:xfrm>
            <a:off x="209181" y="4754193"/>
            <a:ext cx="13372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2751 Q,T Above Hayden Bridge</a:t>
            </a:r>
          </a:p>
        </p:txBody>
      </p:sp>
    </p:spTree>
    <p:extLst>
      <p:ext uri="{BB962C8B-B14F-4D97-AF65-F5344CB8AC3E}">
        <p14:creationId xmlns:p14="http://schemas.microsoft.com/office/powerpoint/2010/main" val="42458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6F3D0-5238-4505-83C8-1A8296A3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" y="217114"/>
            <a:ext cx="6578133" cy="3564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23E1AB-EACA-4171-9702-EEE7F1CC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12" y="3293903"/>
            <a:ext cx="6582745" cy="356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8368A-22DC-4B66-9E03-52F336FEEB6A}"/>
              </a:ext>
            </a:extLst>
          </p:cNvPr>
          <p:cNvSpPr txBox="1"/>
          <p:nvPr/>
        </p:nvSpPr>
        <p:spPr>
          <a:xfrm>
            <a:off x="0" y="3781211"/>
            <a:ext cx="22474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Lookout Cr. gage with </a:t>
            </a:r>
          </a:p>
          <a:p>
            <a:r>
              <a:rPr lang="en-US" dirty="0"/>
              <a:t>0.36 cms spring water</a:t>
            </a:r>
          </a:p>
          <a:p>
            <a:r>
              <a:rPr lang="en-US" dirty="0"/>
              <a:t>NSE 0.84 VG</a:t>
            </a:r>
          </a:p>
          <a:p>
            <a:r>
              <a:rPr lang="en-US" dirty="0"/>
              <a:t>%BIAS -1.7% VG</a:t>
            </a:r>
          </a:p>
          <a:p>
            <a:r>
              <a:rPr lang="en-US" dirty="0"/>
              <a:t>RSR 0.40 VG</a:t>
            </a:r>
          </a:p>
          <a:p>
            <a:r>
              <a:rPr lang="en-US" dirty="0"/>
              <a:t>R2 0.84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A5CA-C51B-42DB-A0E7-712644A5BA6F}"/>
              </a:ext>
            </a:extLst>
          </p:cNvPr>
          <p:cNvSpPr txBox="1"/>
          <p:nvPr/>
        </p:nvSpPr>
        <p:spPr>
          <a:xfrm>
            <a:off x="9884960" y="1539577"/>
            <a:ext cx="22405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Lake gage with </a:t>
            </a:r>
          </a:p>
          <a:p>
            <a:r>
              <a:rPr lang="en-US" dirty="0"/>
              <a:t>8.52 cms spring water</a:t>
            </a:r>
          </a:p>
          <a:p>
            <a:r>
              <a:rPr lang="en-US" dirty="0"/>
              <a:t>NSE 0.43 NS</a:t>
            </a:r>
          </a:p>
          <a:p>
            <a:r>
              <a:rPr lang="en-US" dirty="0"/>
              <a:t>%BIAS 0.0% VG</a:t>
            </a:r>
          </a:p>
          <a:p>
            <a:r>
              <a:rPr lang="en-US" dirty="0"/>
              <a:t>RSR 0.76 NS</a:t>
            </a:r>
          </a:p>
          <a:p>
            <a:r>
              <a:rPr lang="en-US" dirty="0"/>
              <a:t>R2 0.43 NS</a:t>
            </a:r>
          </a:p>
        </p:txBody>
      </p:sp>
    </p:spTree>
    <p:extLst>
      <p:ext uri="{BB962C8B-B14F-4D97-AF65-F5344CB8AC3E}">
        <p14:creationId xmlns:p14="http://schemas.microsoft.com/office/powerpoint/2010/main" val="297646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2CCC2A-BFD8-45D2-8A02-EF199D85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42" y="0"/>
            <a:ext cx="6081993" cy="3648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BB38F-E72F-4874-A384-E08E22BA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95" y="3648635"/>
            <a:ext cx="5185524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9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135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McKenzie Basin Gages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19</cp:revision>
  <cp:lastPrinted>2020-10-30T22:29:08Z</cp:lastPrinted>
  <dcterms:created xsi:type="dcterms:W3CDTF">2020-10-30T20:19:33Z</dcterms:created>
  <dcterms:modified xsi:type="dcterms:W3CDTF">2020-11-17T16:33:37Z</dcterms:modified>
</cp:coreProperties>
</file>