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DA47-B82A-4167-B705-CBCA8CEE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790A0-1743-40FE-BAD2-D027D9260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A76-D48D-4C3F-BD5D-BEFE62B3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4136-7E76-47ED-95BC-4D3874A6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5067-40F6-4D81-B51D-7B74170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6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3CC2-6A39-4037-A5DC-674EB493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E845C-CAF4-42DC-85F8-71149F417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FF6B-40DF-41A3-ABEC-37165BF0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0EB0-7F20-484D-BA18-DB57417D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922C-FF81-4431-B262-1C76E4F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9481D-6A0A-4DC4-A3CD-EA60C8403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A5BE0-5650-4B3B-8F3D-A8E74649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8EAF-F481-4BB2-A696-3510B373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6109-86A3-43F7-B8D8-27C1BE68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519C-F045-4BF2-B9ED-FA74773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1127-81C8-4BA1-9CAD-C2004F5B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9C05-9864-46A8-B843-151261F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CCD1-F3CA-449F-AB5B-41F9B2F0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1B10-12E3-41A4-9459-9369133A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9761-F18C-4A0D-AEA1-F4F72D0F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DE41-35B7-4B83-B03C-964EDFCD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28AD-1562-4AE9-91BA-E151BDF4E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FF57-C3F8-4EB2-9104-1F36E790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3D8F-FF1D-4717-BF97-BEB2AF57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6461-840C-4E39-933C-0C8182B4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65D9-6DF9-4275-B555-C6807E83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FF58-344D-4358-BFF0-766654D41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DD929-E7E7-4838-AE6B-72C86DD7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E8E9E-9BAB-452B-8D2F-1F03DA09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4639-1D46-48A7-9AFC-13F23B94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5B1B-2122-4B7E-A212-4FB7A64A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FACE-9864-4ABD-8154-40353B76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BCEE1-6886-4322-8534-131B4D7D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ADD96-F8ED-4D3B-856B-57B77376B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AE70E-E22E-4503-8529-EFDDD6E92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1BB71-6E24-455D-8E58-AAF82D7EC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A4A70-0854-4083-ACC2-AAFFEEDD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9EA3D-8301-48A2-9EFB-21C14194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BDEDD-8488-4F94-BDF3-C69CCE13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3598-D1D1-4368-A37E-B1E2CB75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FB87A-3D3B-4398-8ADA-28C16DE0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3D8A-3BFB-4FC2-B44E-4FE6CD2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51F9A-E1D3-4ECA-AF77-8095542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CDB5F-0E86-4955-B74D-BC95BCFA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5DEA5-41D9-481E-B64F-C69664B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BFFA4-A31E-42CC-AE1D-283FB4DF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1067-A2F8-482A-AD70-9CCBB145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0898-3779-46B1-B53F-50057CC4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C6F20-DF00-4885-B355-3EF64E2BC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16A6-D4DC-436D-BD2A-C1DC0B69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9CF08-60BA-4C07-92DB-D5DDB6E9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95230-28E9-44E0-9365-76E907A8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6879-EE49-41F3-8308-18AA0CAF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43838-FDE0-4399-BA59-23AF19AE8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8393-7576-459C-AC03-0D4E5ED7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8236B-317E-4605-AC22-FD2EFACA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B26CB-6A67-4DA8-9B50-F68CEE88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F17BA-659C-4205-AC2E-108A19EB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68470-CF21-4C41-B397-CC0FEDC0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8186-7C7B-4536-ACB0-AD1CFFD2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A555-A741-48D7-90E1-026751D84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331-9A29-4127-8DC4-1E59474E3D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2F7F-9CB3-4671-859A-2749762C5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181F-5FD9-4EE8-9658-6D74CA23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DBBBC-9534-4DFD-9A59-D05E00FE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5" y="490295"/>
            <a:ext cx="9420225" cy="4591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8A3C1F-D03C-4F42-9B6F-EF94BD01E0D5}"/>
              </a:ext>
            </a:extLst>
          </p:cNvPr>
          <p:cNvSpPr txBox="1"/>
          <p:nvPr/>
        </p:nvSpPr>
        <p:spPr>
          <a:xfrm>
            <a:off x="4268256" y="175492"/>
            <a:ext cx="365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CW3M 1.2.1 wetland model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E4CF1-D387-4447-A50E-C20E9509ED53}"/>
              </a:ext>
            </a:extLst>
          </p:cNvPr>
          <p:cNvSpPr txBox="1"/>
          <p:nvPr/>
        </p:nvSpPr>
        <p:spPr>
          <a:xfrm>
            <a:off x="5733762" y="1708727"/>
            <a:ext cx="636405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Red line is flow simulated without wetlands</a:t>
            </a:r>
          </a:p>
          <a:p>
            <a:r>
              <a:rPr lang="en-US" dirty="0"/>
              <a:t>Green line is flow simulated with placeholder wetland parameters</a:t>
            </a:r>
          </a:p>
          <a:p>
            <a:r>
              <a:rPr lang="en-US" dirty="0"/>
              <a:t>Blue line is gage measurements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42B58-8DE3-4A06-8432-C2FAF516E298}"/>
              </a:ext>
            </a:extLst>
          </p:cNvPr>
          <p:cNvSpPr txBox="1"/>
          <p:nvPr/>
        </p:nvSpPr>
        <p:spPr>
          <a:xfrm>
            <a:off x="542202" y="5278890"/>
            <a:ext cx="11107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high peak flows simulated when the wetlands are left out (red line).</a:t>
            </a:r>
          </a:p>
          <a:p>
            <a:r>
              <a:rPr lang="en-US" dirty="0"/>
              <a:t>Note reduced peak flows and longer recession curves when placeholder wetlands are included (green line).</a:t>
            </a:r>
          </a:p>
          <a:p>
            <a:r>
              <a:rPr lang="en-US" dirty="0"/>
              <a:t>Outside of high flow times, the green line matches and hides the red line.</a:t>
            </a:r>
          </a:p>
          <a:p>
            <a:r>
              <a:rPr lang="en-US" dirty="0"/>
              <a:t>Note the relationship of the gage readings (blue line) to the simulated values with and without wetlands during peak</a:t>
            </a:r>
          </a:p>
          <a:p>
            <a:r>
              <a:rPr lang="en-US" dirty="0"/>
              <a:t>flows and the recessions after the peaks.</a:t>
            </a:r>
          </a:p>
        </p:txBody>
      </p:sp>
    </p:spTree>
    <p:extLst>
      <p:ext uri="{BB962C8B-B14F-4D97-AF65-F5344CB8AC3E}">
        <p14:creationId xmlns:p14="http://schemas.microsoft.com/office/powerpoint/2010/main" val="348731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2</cp:revision>
  <dcterms:created xsi:type="dcterms:W3CDTF">2021-11-08T16:23:58Z</dcterms:created>
  <dcterms:modified xsi:type="dcterms:W3CDTF">2021-11-09T14:15:55Z</dcterms:modified>
</cp:coreProperties>
</file>