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BB55-6E9C-4EB2-B234-1485742FA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4D052-FB85-4549-A1FC-2CBFC0E7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D87D-A88C-4BEA-99BD-A36F9C75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D74A-EB76-4734-86E8-AAAC99C9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6E6F-CF55-477A-9EE0-14E8A367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9156-9E4D-4DF0-BA02-E1CE840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E6532-DB29-4AC5-B151-7D43CB69F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0E99-FED7-4D5D-AD94-8AC52184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7126-8DA8-4C32-9FBD-5B4F11DA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57EC-20E5-488F-A92E-D154BE85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9DA3D-9B6D-499D-880F-99C95F2BE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19252-C3E0-416D-8802-33061C0DF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AFCB-6B2F-4041-AFD1-31DE8E7A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D5B8-F539-4634-8EB2-4E4FFCB5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88BDC-F6F8-4FAC-B477-CFC7B6C0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EB76-2E73-457E-9ED3-99616CBF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049A-BE4D-4EAB-965F-E6890601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7EDE-067C-44F8-B2A6-F4ADE885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7C62-C4C8-408D-8583-F8C57C96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0C1A-EF1F-4BC0-B858-2097C3C3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2758-51A5-414E-A795-D3E06908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E29D-8A17-45A5-8F5C-550F0BC7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435A-AFAF-44EA-8ED8-08E6DF73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717F-6390-4E9B-B67B-438A095B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4F37-3629-499C-A4F5-8FB174C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0A85-BEE0-45F3-8889-4F6F33F2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2E07-2537-4340-B81A-6A76A41E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986D2-4797-45A6-9035-CA4E6F5C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968C-9101-4D2A-B427-53333BA2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5AAF-4029-4CF7-948E-7D00FD4A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CB9A-01FB-4C13-8876-8AA04C0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579B-E0D8-4864-A49F-F4D027C6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EA17-D5CC-49FF-82D8-A5F22D2A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6560-91A0-4A83-89CE-A8B85C8B7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52B17-F143-4DEE-93E5-75659662C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361A7-8313-4A91-A3B9-11A80702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DB26B-442B-40D3-9DB1-0D0C5933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A2F4-7FC3-47C8-B24F-BE67B4CE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AF984-CB5A-440F-B058-07C8F607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3196-26A9-4659-9E3D-462C7EE4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8EB20-4EDC-40D0-8A91-87AF48F8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02C1-0A07-40EA-8A25-098CEC0F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93AB8-E5CC-472B-9B2A-ABF2585B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E81DD-DF10-4A9B-8637-723B3673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805EA-89AB-442E-9686-1D8E11CC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C209F-3C0D-45C7-B489-F218EC82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A9D9-BB10-476A-A089-F2BA24CA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8E16-ABBD-4FBC-8A4C-AF57DC00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C1F1-3CCC-4077-8900-1AFC8EC23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88773-E1FE-425E-98D5-B8E9E9AE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52F3-550C-484D-A2E8-0F4819FE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9D6AE-5B32-44AD-99F3-90567331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16C5-CB96-40EE-9644-F49EB188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A5A63-A710-4AA0-B434-1E4AEE0C3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0660-E34D-4A4D-AB38-35059BDF0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5EBE0-C4C1-4EFD-905F-FAD044EC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1046-CBF1-4C88-9085-7C35973A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16EEB-A10B-4822-9FA2-40B07B62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E7914-3031-4378-ACC2-40708FA2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0A58-D1DE-415B-814B-098360A6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D6A4-CB2F-4DD4-B92C-590C8622D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9627-BF45-465A-B88A-E5BF9BB97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D7EA-4ADB-4A9B-9472-A12B77B34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0E7D5-9321-47CE-AD42-CBB01991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909637"/>
            <a:ext cx="8734425" cy="503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39095-4B73-459B-9AFA-BF1CDA79A5D3}"/>
              </a:ext>
            </a:extLst>
          </p:cNvPr>
          <p:cNvSpPr txBox="1"/>
          <p:nvPr/>
        </p:nvSpPr>
        <p:spPr>
          <a:xfrm>
            <a:off x="2384645" y="193981"/>
            <a:ext cx="759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HBVCALIB areas in the South Santiam basin (SUB_AREA =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DA4A3-E32E-4C68-B40D-3068E37B9604}"/>
              </a:ext>
            </a:extLst>
          </p:cNvPr>
          <p:cNvSpPr txBox="1"/>
          <p:nvPr/>
        </p:nvSpPr>
        <p:spPr>
          <a:xfrm>
            <a:off x="4171950" y="133350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ThomasCr56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8684B-978F-441C-91CD-9D3CFA7B0C0C}"/>
              </a:ext>
            </a:extLst>
          </p:cNvPr>
          <p:cNvSpPr txBox="1"/>
          <p:nvPr/>
        </p:nvSpPr>
        <p:spPr>
          <a:xfrm>
            <a:off x="7648575" y="2667000"/>
            <a:ext cx="14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Quartzville53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CAC1F-3E69-4FA6-B9E6-616E67AC02BA}"/>
              </a:ext>
            </a:extLst>
          </p:cNvPr>
          <p:cNvSpPr txBox="1"/>
          <p:nvPr/>
        </p:nvSpPr>
        <p:spPr>
          <a:xfrm>
            <a:off x="6914239" y="5114925"/>
            <a:ext cx="12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Cascadia54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467DF-5263-40D4-98B3-5DA85D49AE6E}"/>
              </a:ext>
            </a:extLst>
          </p:cNvPr>
          <p:cNvSpPr txBox="1"/>
          <p:nvPr/>
        </p:nvSpPr>
        <p:spPr>
          <a:xfrm>
            <a:off x="4321779" y="5339834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WileyCr55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43B4A-D307-4ADB-969A-8561194CACF0}"/>
              </a:ext>
            </a:extLst>
          </p:cNvPr>
          <p:cNvSpPr txBox="1"/>
          <p:nvPr/>
        </p:nvSpPr>
        <p:spPr>
          <a:xfrm>
            <a:off x="2581275" y="4572000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Waterloo36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19552-9388-4F23-9A24-4BB5B69B908F}"/>
              </a:ext>
            </a:extLst>
          </p:cNvPr>
          <p:cNvSpPr txBox="1"/>
          <p:nvPr/>
        </p:nvSpPr>
        <p:spPr>
          <a:xfrm>
            <a:off x="1453268" y="3091339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LowerSSantiam43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5E79B-D98E-4153-AB44-B02B7AE9ED50}"/>
              </a:ext>
            </a:extLst>
          </p:cNvPr>
          <p:cNvSpPr txBox="1"/>
          <p:nvPr/>
        </p:nvSpPr>
        <p:spPr>
          <a:xfrm>
            <a:off x="1854481" y="5566173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FOS11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EC8BC-C1C1-4F15-8A19-1CAA89FB15D6}"/>
              </a:ext>
            </a:extLst>
          </p:cNvPr>
          <p:cNvCxnSpPr>
            <a:stCxn id="13" idx="3"/>
          </p:cNvCxnSpPr>
          <p:nvPr/>
        </p:nvCxnSpPr>
        <p:spPr>
          <a:xfrm flipV="1">
            <a:off x="2635016" y="4400550"/>
            <a:ext cx="2365609" cy="13502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7FEC6D-16DA-4650-84F7-E0897D22EEA6}"/>
              </a:ext>
            </a:extLst>
          </p:cNvPr>
          <p:cNvSpPr txBox="1"/>
          <p:nvPr/>
        </p:nvSpPr>
        <p:spPr>
          <a:xfrm>
            <a:off x="7074948" y="1234321"/>
            <a:ext cx="131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SchaferCr52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1A1BB6-6AB3-4525-BCE3-58A24D8A1BED}"/>
              </a:ext>
            </a:extLst>
          </p:cNvPr>
          <p:cNvCxnSpPr>
            <a:cxnSpLocks/>
          </p:cNvCxnSpPr>
          <p:nvPr/>
        </p:nvCxnSpPr>
        <p:spPr>
          <a:xfrm flipH="1">
            <a:off x="5810343" y="1518166"/>
            <a:ext cx="1721052" cy="1333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5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2</cp:revision>
  <dcterms:created xsi:type="dcterms:W3CDTF">2021-09-28T16:50:54Z</dcterms:created>
  <dcterms:modified xsi:type="dcterms:W3CDTF">2021-09-28T17:11:43Z</dcterms:modified>
</cp:coreProperties>
</file>