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W3M.git\trunk\DataCW3M\SkillAssessment\StatisticsCalculator108mon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W3M.git\trunk\DataCW3M\SkillAssessment\StatisticsCalculator108mont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W3M.git\trunk\DataCW3M\SkillAssessment\StatisticsCalculator108mont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W3M.git\trunk\DataCW3M\SkillAssessment\FitWaterTempToAirTem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Simulated v. gaged temperature near</a:t>
            </a:r>
            <a:r>
              <a:rPr lang="en-US" baseline="0"/>
              <a:t> Hayden Bridge</a:t>
            </a:r>
            <a:r>
              <a:rPr lang="en-US"/>
              <a:t>, CW3M ver. 138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'Statistics calculator'!$H$3</c:f>
              <c:strCache>
                <c:ptCount val="1"/>
                <c:pt idx="0">
                  <c:v> USGS_14164900_temp_MCKENZIE RIVER ABV HAYDEN BR  AT SPRINGFIELD  OR_23772751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calculator'!$H$4:$H$112</c:f>
              <c:numCache>
                <c:formatCode>General</c:formatCode>
                <c:ptCount val="109"/>
                <c:pt idx="0">
                  <c:v>5.6125340000000001</c:v>
                </c:pt>
                <c:pt idx="1">
                  <c:v>6.2591970000000003</c:v>
                </c:pt>
                <c:pt idx="2">
                  <c:v>7.754518</c:v>
                </c:pt>
                <c:pt idx="3">
                  <c:v>8.7547270000000008</c:v>
                </c:pt>
                <c:pt idx="4">
                  <c:v>10.624541000000001</c:v>
                </c:pt>
                <c:pt idx="5">
                  <c:v>12.164341</c:v>
                </c:pt>
                <c:pt idx="6">
                  <c:v>16.622938000000001</c:v>
                </c:pt>
                <c:pt idx="7">
                  <c:v>17.00271</c:v>
                </c:pt>
                <c:pt idx="8">
                  <c:v>17.8095</c:v>
                </c:pt>
                <c:pt idx="9">
                  <c:v>15.58464</c:v>
                </c:pt>
                <c:pt idx="10">
                  <c:v>8.4164530000000006</c:v>
                </c:pt>
                <c:pt idx="11">
                  <c:v>5.1908659999999998</c:v>
                </c:pt>
                <c:pt idx="12">
                  <c:v>5.0561069999999999</c:v>
                </c:pt>
                <c:pt idx="13">
                  <c:v>5.558751</c:v>
                </c:pt>
                <c:pt idx="14">
                  <c:v>6.6369410000000002</c:v>
                </c:pt>
                <c:pt idx="15">
                  <c:v>8.1830739999999995</c:v>
                </c:pt>
                <c:pt idx="16">
                  <c:v>10.079229</c:v>
                </c:pt>
                <c:pt idx="17">
                  <c:v>11.804282000000001</c:v>
                </c:pt>
                <c:pt idx="18">
                  <c:v>14.371176</c:v>
                </c:pt>
                <c:pt idx="19">
                  <c:v>16.554711999999999</c:v>
                </c:pt>
                <c:pt idx="20">
                  <c:v>18.410841000000001</c:v>
                </c:pt>
                <c:pt idx="21">
                  <c:v>15.460839</c:v>
                </c:pt>
                <c:pt idx="22">
                  <c:v>10.222044</c:v>
                </c:pt>
                <c:pt idx="23">
                  <c:v>5.857526</c:v>
                </c:pt>
                <c:pt idx="24">
                  <c:v>5.241117</c:v>
                </c:pt>
                <c:pt idx="25">
                  <c:v>5.6672099999999999</c:v>
                </c:pt>
                <c:pt idx="26">
                  <c:v>6.5680360000000002</c:v>
                </c:pt>
                <c:pt idx="27">
                  <c:v>8.847073</c:v>
                </c:pt>
                <c:pt idx="28">
                  <c:v>11.076184</c:v>
                </c:pt>
                <c:pt idx="29">
                  <c:v>11.551807</c:v>
                </c:pt>
                <c:pt idx="30">
                  <c:v>15.548947</c:v>
                </c:pt>
                <c:pt idx="31">
                  <c:v>16.855340999999999</c:v>
                </c:pt>
                <c:pt idx="32">
                  <c:v>18.729351000000001</c:v>
                </c:pt>
                <c:pt idx="33">
                  <c:v>15.443604000000001</c:v>
                </c:pt>
                <c:pt idx="34">
                  <c:v>8.3569209999999998</c:v>
                </c:pt>
                <c:pt idx="35">
                  <c:v>5.1540809999999997</c:v>
                </c:pt>
                <c:pt idx="36">
                  <c:v>4.9516939999999998</c:v>
                </c:pt>
                <c:pt idx="37">
                  <c:v>5.8680349999999999</c:v>
                </c:pt>
                <c:pt idx="38">
                  <c:v>7.4321679999999999</c:v>
                </c:pt>
                <c:pt idx="39">
                  <c:v>9.0482790000000008</c:v>
                </c:pt>
                <c:pt idx="40">
                  <c:v>11.396625</c:v>
                </c:pt>
                <c:pt idx="41">
                  <c:v>14.320817999999999</c:v>
                </c:pt>
                <c:pt idx="42">
                  <c:v>17.016932000000001</c:v>
                </c:pt>
                <c:pt idx="43">
                  <c:v>16.684895999999998</c:v>
                </c:pt>
                <c:pt idx="44">
                  <c:v>17.898012000000001</c:v>
                </c:pt>
                <c:pt idx="45">
                  <c:v>13.979163</c:v>
                </c:pt>
                <c:pt idx="46">
                  <c:v>9.0715249999999994</c:v>
                </c:pt>
                <c:pt idx="47">
                  <c:v>5.3526230000000004</c:v>
                </c:pt>
                <c:pt idx="48">
                  <c:v>5.7922969999999996</c:v>
                </c:pt>
                <c:pt idx="49">
                  <c:v>5.5534929999999996</c:v>
                </c:pt>
                <c:pt idx="50">
                  <c:v>7.5606200000000001</c:v>
                </c:pt>
                <c:pt idx="51">
                  <c:v>9.5545259999999992</c:v>
                </c:pt>
                <c:pt idx="52">
                  <c:v>11.654631999999999</c:v>
                </c:pt>
                <c:pt idx="53">
                  <c:v>14.469351</c:v>
                </c:pt>
                <c:pt idx="54">
                  <c:v>16.89209</c:v>
                </c:pt>
                <c:pt idx="55">
                  <c:v>17.127911000000001</c:v>
                </c:pt>
                <c:pt idx="56">
                  <c:v>18.921122</c:v>
                </c:pt>
                <c:pt idx="57">
                  <c:v>16.247209999999999</c:v>
                </c:pt>
                <c:pt idx="58">
                  <c:v>8.3450159999999993</c:v>
                </c:pt>
                <c:pt idx="59">
                  <c:v>5.58371</c:v>
                </c:pt>
                <c:pt idx="60">
                  <c:v>5.6587769999999997</c:v>
                </c:pt>
                <c:pt idx="61">
                  <c:v>6.7420499999999999</c:v>
                </c:pt>
                <c:pt idx="62">
                  <c:v>8.9501849999999994</c:v>
                </c:pt>
                <c:pt idx="63">
                  <c:v>9.9892000000000003</c:v>
                </c:pt>
                <c:pt idx="64">
                  <c:v>13.287138000000001</c:v>
                </c:pt>
                <c:pt idx="65">
                  <c:v>16.428616000000002</c:v>
                </c:pt>
                <c:pt idx="66">
                  <c:v>17.631253999999998</c:v>
                </c:pt>
                <c:pt idx="67">
                  <c:v>17.754190000000001</c:v>
                </c:pt>
                <c:pt idx="68">
                  <c:v>18.268187999999999</c:v>
                </c:pt>
                <c:pt idx="69">
                  <c:v>17.181332000000001</c:v>
                </c:pt>
                <c:pt idx="70">
                  <c:v>10.364996</c:v>
                </c:pt>
                <c:pt idx="71">
                  <c:v>5.4250939999999996</c:v>
                </c:pt>
                <c:pt idx="72">
                  <c:v>5.1203279999999998</c:v>
                </c:pt>
                <c:pt idx="73">
                  <c:v>6.0267289999999996</c:v>
                </c:pt>
                <c:pt idx="74">
                  <c:v>7.328335</c:v>
                </c:pt>
                <c:pt idx="75">
                  <c:v>10.00975</c:v>
                </c:pt>
                <c:pt idx="76">
                  <c:v>12.383094</c:v>
                </c:pt>
                <c:pt idx="77">
                  <c:v>15.317595000000001</c:v>
                </c:pt>
                <c:pt idx="78">
                  <c:v>16.518360000000001</c:v>
                </c:pt>
                <c:pt idx="79">
                  <c:v>17.485367</c:v>
                </c:pt>
                <c:pt idx="80">
                  <c:v>18.821987</c:v>
                </c:pt>
                <c:pt idx="81">
                  <c:v>12.997336000000001</c:v>
                </c:pt>
                <c:pt idx="82">
                  <c:v>7.9434019999999999</c:v>
                </c:pt>
                <c:pt idx="83">
                  <c:v>4.7955759999999996</c:v>
                </c:pt>
                <c:pt idx="84">
                  <c:v>2.9889250000000001</c:v>
                </c:pt>
                <c:pt idx="85">
                  <c:v>4.3723429999999999</c:v>
                </c:pt>
                <c:pt idx="86">
                  <c:v>6.0114669999999997</c:v>
                </c:pt>
                <c:pt idx="87">
                  <c:v>8.4691130000000001</c:v>
                </c:pt>
                <c:pt idx="88">
                  <c:v>11.492767000000001</c:v>
                </c:pt>
                <c:pt idx="89">
                  <c:v>14.183911</c:v>
                </c:pt>
                <c:pt idx="90">
                  <c:v>16.870294999999999</c:v>
                </c:pt>
                <c:pt idx="91">
                  <c:v>15.494028999999999</c:v>
                </c:pt>
                <c:pt idx="92">
                  <c:v>16.153469000000001</c:v>
                </c:pt>
                <c:pt idx="93">
                  <c:v>12.021566999999999</c:v>
                </c:pt>
                <c:pt idx="94">
                  <c:v>6.5215319999999997</c:v>
                </c:pt>
                <c:pt idx="95">
                  <c:v>3.897367</c:v>
                </c:pt>
                <c:pt idx="96">
                  <c:v>5.1540270000000001</c:v>
                </c:pt>
                <c:pt idx="97">
                  <c:v>5.6925879999999998</c:v>
                </c:pt>
                <c:pt idx="98">
                  <c:v>7.6571600000000002</c:v>
                </c:pt>
                <c:pt idx="99">
                  <c:v>8.8609279999999995</c:v>
                </c:pt>
                <c:pt idx="100">
                  <c:v>13.519973</c:v>
                </c:pt>
                <c:pt idx="101">
                  <c:v>15.385897999999999</c:v>
                </c:pt>
                <c:pt idx="102">
                  <c:v>17.730452</c:v>
                </c:pt>
                <c:pt idx="103">
                  <c:v>17.579066999999998</c:v>
                </c:pt>
                <c:pt idx="104">
                  <c:v>18.510386</c:v>
                </c:pt>
                <c:pt idx="105">
                  <c:v>16.846264000000001</c:v>
                </c:pt>
                <c:pt idx="106">
                  <c:v>11.492265</c:v>
                </c:pt>
                <c:pt idx="107">
                  <c:v>5.8448719999999996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28-4E3E-B75D-CAEF68733348}"/>
            </c:ext>
          </c:extLst>
        </c:ser>
        <c:ser>
          <c:idx val="1"/>
          <c:order val="1"/>
          <c:tx>
            <c:strRef>
              <c:f>'Statistics calculator'!$I$3</c:f>
              <c:strCache>
                <c:ptCount val="1"/>
                <c:pt idx="0">
                  <c:v> Obs:..\Observations\McKenzie\USGS_14164900_temp_MCKENZIE RIVER ABV HAYDEN BR  AT SPRINGFIELD  OR_23772751.csv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calculator'!$I$4:$I$112</c:f>
              <c:numCache>
                <c:formatCode>General</c:formatCode>
                <c:ptCount val="109"/>
                <c:pt idx="0">
                  <c:v>6.7575260000000004</c:v>
                </c:pt>
                <c:pt idx="1">
                  <c:v>7.0468979999999997</c:v>
                </c:pt>
                <c:pt idx="2">
                  <c:v>7.5625140000000002</c:v>
                </c:pt>
                <c:pt idx="3">
                  <c:v>8.5006950000000003</c:v>
                </c:pt>
                <c:pt idx="4">
                  <c:v>10.083938</c:v>
                </c:pt>
                <c:pt idx="5">
                  <c:v>11.837152</c:v>
                </c:pt>
                <c:pt idx="6">
                  <c:v>16.065334</c:v>
                </c:pt>
                <c:pt idx="7">
                  <c:v>15.599329000000001</c:v>
                </c:pt>
                <c:pt idx="8">
                  <c:v>13.234444999999999</c:v>
                </c:pt>
                <c:pt idx="9">
                  <c:v>11.104032999999999</c:v>
                </c:pt>
                <c:pt idx="10">
                  <c:v>7.7684309999999996</c:v>
                </c:pt>
                <c:pt idx="11">
                  <c:v>6.5254580000000004</c:v>
                </c:pt>
                <c:pt idx="12">
                  <c:v>5.8123259999999997</c:v>
                </c:pt>
                <c:pt idx="13">
                  <c:v>5.5251479999999997</c:v>
                </c:pt>
                <c:pt idx="14">
                  <c:v>6.5961270000000001</c:v>
                </c:pt>
                <c:pt idx="15">
                  <c:v>7.4708329999999998</c:v>
                </c:pt>
                <c:pt idx="16">
                  <c:v>8.912903</c:v>
                </c:pt>
                <c:pt idx="17">
                  <c:v>10.841665000000001</c:v>
                </c:pt>
                <c:pt idx="18">
                  <c:v>13.848522000000001</c:v>
                </c:pt>
                <c:pt idx="19">
                  <c:v>15.150067999999999</c:v>
                </c:pt>
                <c:pt idx="20">
                  <c:v>12.886526999999999</c:v>
                </c:pt>
                <c:pt idx="21">
                  <c:v>10.686559000000001</c:v>
                </c:pt>
                <c:pt idx="22">
                  <c:v>7.3908750000000003</c:v>
                </c:pt>
                <c:pt idx="23">
                  <c:v>4.6762090000000001</c:v>
                </c:pt>
                <c:pt idx="24">
                  <c:v>5.7243950000000003</c:v>
                </c:pt>
                <c:pt idx="25">
                  <c:v>6.0212640000000004</c:v>
                </c:pt>
                <c:pt idx="26">
                  <c:v>6.2946020000000003</c:v>
                </c:pt>
                <c:pt idx="27">
                  <c:v>8.0125010000000003</c:v>
                </c:pt>
                <c:pt idx="28">
                  <c:v>9.9014100000000003</c:v>
                </c:pt>
                <c:pt idx="29">
                  <c:v>11.643750000000001</c:v>
                </c:pt>
                <c:pt idx="30">
                  <c:v>14.857324999999999</c:v>
                </c:pt>
                <c:pt idx="31">
                  <c:v>15.432864</c:v>
                </c:pt>
                <c:pt idx="32">
                  <c:v>12.870347000000001</c:v>
                </c:pt>
                <c:pt idx="33">
                  <c:v>10.587904999999999</c:v>
                </c:pt>
                <c:pt idx="34">
                  <c:v>8.4551409999999994</c:v>
                </c:pt>
                <c:pt idx="35">
                  <c:v>6.7407919999999999</c:v>
                </c:pt>
                <c:pt idx="36">
                  <c:v>4.9180770000000003</c:v>
                </c:pt>
                <c:pt idx="37">
                  <c:v>6.1956850000000001</c:v>
                </c:pt>
                <c:pt idx="38">
                  <c:v>7.492057</c:v>
                </c:pt>
                <c:pt idx="39">
                  <c:v>8.5971530000000005</c:v>
                </c:pt>
                <c:pt idx="40">
                  <c:v>11.077218</c:v>
                </c:pt>
                <c:pt idx="41">
                  <c:v>13.704166000000001</c:v>
                </c:pt>
                <c:pt idx="42">
                  <c:v>16.750347000000001</c:v>
                </c:pt>
                <c:pt idx="43">
                  <c:v>15.772145</c:v>
                </c:pt>
                <c:pt idx="44">
                  <c:v>13.215868</c:v>
                </c:pt>
                <c:pt idx="45">
                  <c:v>9.9914310000000004</c:v>
                </c:pt>
                <c:pt idx="46">
                  <c:v>7.4102540000000001</c:v>
                </c:pt>
                <c:pt idx="47">
                  <c:v>4.2807459999999997</c:v>
                </c:pt>
                <c:pt idx="48">
                  <c:v>5.2900869999999998</c:v>
                </c:pt>
                <c:pt idx="49">
                  <c:v>5.9716139999999998</c:v>
                </c:pt>
                <c:pt idx="50">
                  <c:v>7.3243400000000003</c:v>
                </c:pt>
                <c:pt idx="51">
                  <c:v>8.8320469999999993</c:v>
                </c:pt>
                <c:pt idx="52">
                  <c:v>11.221339</c:v>
                </c:pt>
                <c:pt idx="53">
                  <c:v>13.324306</c:v>
                </c:pt>
                <c:pt idx="54">
                  <c:v>16.180609</c:v>
                </c:pt>
                <c:pt idx="55">
                  <c:v>15.435485</c:v>
                </c:pt>
                <c:pt idx="56">
                  <c:v>13.738193000000001</c:v>
                </c:pt>
                <c:pt idx="57">
                  <c:v>11.838914000000001</c:v>
                </c:pt>
                <c:pt idx="58">
                  <c:v>8.3758119999999998</c:v>
                </c:pt>
                <c:pt idx="59">
                  <c:v>7.792554</c:v>
                </c:pt>
                <c:pt idx="60">
                  <c:v>6.7203629999999999</c:v>
                </c:pt>
                <c:pt idx="61">
                  <c:v>7.6048359999999997</c:v>
                </c:pt>
                <c:pt idx="62">
                  <c:v>8.8436210000000006</c:v>
                </c:pt>
                <c:pt idx="63">
                  <c:v>10.058611000000001</c:v>
                </c:pt>
                <c:pt idx="64">
                  <c:v>13.074730000000001</c:v>
                </c:pt>
                <c:pt idx="65">
                  <c:v>16.857534000000001</c:v>
                </c:pt>
                <c:pt idx="66">
                  <c:v>18.027048000000001</c:v>
                </c:pt>
                <c:pt idx="67">
                  <c:v>17.185048999999999</c:v>
                </c:pt>
                <c:pt idx="68">
                  <c:v>14.390521</c:v>
                </c:pt>
                <c:pt idx="69">
                  <c:v>11.777958</c:v>
                </c:pt>
                <c:pt idx="70">
                  <c:v>8.0507980000000003</c:v>
                </c:pt>
                <c:pt idx="71">
                  <c:v>7.1561149999999998</c:v>
                </c:pt>
                <c:pt idx="72">
                  <c:v>6.2070230000000004</c:v>
                </c:pt>
                <c:pt idx="73">
                  <c:v>7.2024429999999997</c:v>
                </c:pt>
                <c:pt idx="74">
                  <c:v>7.5207629999999996</c:v>
                </c:pt>
                <c:pt idx="75">
                  <c:v>10.099689</c:v>
                </c:pt>
                <c:pt idx="76">
                  <c:v>12.167942999999999</c:v>
                </c:pt>
                <c:pt idx="77">
                  <c:v>14.868748</c:v>
                </c:pt>
                <c:pt idx="78">
                  <c:v>16.696805999999999</c:v>
                </c:pt>
                <c:pt idx="79">
                  <c:v>16.748556000000001</c:v>
                </c:pt>
                <c:pt idx="80">
                  <c:v>14.161457</c:v>
                </c:pt>
                <c:pt idx="81">
                  <c:v>11.1876</c:v>
                </c:pt>
                <c:pt idx="82">
                  <c:v>9.3414070000000002</c:v>
                </c:pt>
                <c:pt idx="83">
                  <c:v>6.1767459999999996</c:v>
                </c:pt>
                <c:pt idx="84">
                  <c:v>4.7506050000000002</c:v>
                </c:pt>
                <c:pt idx="85">
                  <c:v>6.3771940000000003</c:v>
                </c:pt>
                <c:pt idx="86">
                  <c:v>7.0906229999999999</c:v>
                </c:pt>
                <c:pt idx="87">
                  <c:v>8.3418410000000005</c:v>
                </c:pt>
                <c:pt idx="88">
                  <c:v>10.444659</c:v>
                </c:pt>
                <c:pt idx="89">
                  <c:v>13.197846</c:v>
                </c:pt>
                <c:pt idx="90">
                  <c:v>16.418118</c:v>
                </c:pt>
                <c:pt idx="91">
                  <c:v>14.948691</c:v>
                </c:pt>
                <c:pt idx="92">
                  <c:v>12.859022</c:v>
                </c:pt>
                <c:pt idx="93">
                  <c:v>10.140311000000001</c:v>
                </c:pt>
                <c:pt idx="94">
                  <c:v>7.9655129999999996</c:v>
                </c:pt>
                <c:pt idx="95">
                  <c:v>5.5748559999999996</c:v>
                </c:pt>
                <c:pt idx="96">
                  <c:v>6.7227480000000002</c:v>
                </c:pt>
                <c:pt idx="97">
                  <c:v>6.0133390000000002</c:v>
                </c:pt>
                <c:pt idx="98">
                  <c:v>7.0182650000000004</c:v>
                </c:pt>
                <c:pt idx="99">
                  <c:v>8.6028570000000002</c:v>
                </c:pt>
                <c:pt idx="100">
                  <c:v>11.752383999999999</c:v>
                </c:pt>
                <c:pt idx="101">
                  <c:v>13.440951999999999</c:v>
                </c:pt>
                <c:pt idx="102">
                  <c:v>16.549931999999998</c:v>
                </c:pt>
                <c:pt idx="103">
                  <c:v>16.771944000000001</c:v>
                </c:pt>
                <c:pt idx="104">
                  <c:v>13.094060000000001</c:v>
                </c:pt>
                <c:pt idx="105">
                  <c:v>10.210146</c:v>
                </c:pt>
                <c:pt idx="106">
                  <c:v>7.540826</c:v>
                </c:pt>
                <c:pt idx="107">
                  <c:v>6.1656829999999996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28-4E3E-B75D-CAEF68733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66224"/>
        <c:axId val="156437344"/>
      </c:lineChart>
      <c:catAx>
        <c:axId val="5806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 index in 2010-18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37344"/>
        <c:crosses val="autoZero"/>
        <c:auto val="1"/>
        <c:lblAlgn val="ctr"/>
        <c:lblOffset val="100"/>
        <c:noMultiLvlLbl val="0"/>
      </c:catAx>
      <c:valAx>
        <c:axId val="15643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 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Simulated v. gaged temperature, CW3M ver. 139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'Statistics calculator'!$H$3</c:f>
              <c:strCache>
                <c:ptCount val="1"/>
                <c:pt idx="0">
                  <c:v> USGS_14164900_temp_MCKENZIE RIVER ABV HAYDEN BR  AT SPRINGFIELD  OR_23772751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calculator'!$H$4:$H$112</c:f>
              <c:numCache>
                <c:formatCode>General</c:formatCode>
                <c:ptCount val="109"/>
                <c:pt idx="0">
                  <c:v>5.7779569999999998</c:v>
                </c:pt>
                <c:pt idx="1">
                  <c:v>6.4493549999999997</c:v>
                </c:pt>
                <c:pt idx="2">
                  <c:v>7.6971970000000001</c:v>
                </c:pt>
                <c:pt idx="3">
                  <c:v>8.7715329999999998</c:v>
                </c:pt>
                <c:pt idx="4">
                  <c:v>10.70496</c:v>
                </c:pt>
                <c:pt idx="5">
                  <c:v>13.016538000000001</c:v>
                </c:pt>
                <c:pt idx="6">
                  <c:v>18.716078</c:v>
                </c:pt>
                <c:pt idx="7">
                  <c:v>18.758417000000001</c:v>
                </c:pt>
                <c:pt idx="8">
                  <c:v>15.262316</c:v>
                </c:pt>
                <c:pt idx="9">
                  <c:v>12.563224999999999</c:v>
                </c:pt>
                <c:pt idx="10">
                  <c:v>7.1121999999999996</c:v>
                </c:pt>
                <c:pt idx="11">
                  <c:v>4.5946660000000001</c:v>
                </c:pt>
                <c:pt idx="12">
                  <c:v>4.6830069999999999</c:v>
                </c:pt>
                <c:pt idx="13">
                  <c:v>4.9665210000000002</c:v>
                </c:pt>
                <c:pt idx="14">
                  <c:v>6.4354079999999998</c:v>
                </c:pt>
                <c:pt idx="15">
                  <c:v>7.9138780000000004</c:v>
                </c:pt>
                <c:pt idx="16">
                  <c:v>10.033189</c:v>
                </c:pt>
                <c:pt idx="17">
                  <c:v>12.755774000000001</c:v>
                </c:pt>
                <c:pt idx="18">
                  <c:v>16.049688</c:v>
                </c:pt>
                <c:pt idx="19">
                  <c:v>18.753098999999999</c:v>
                </c:pt>
                <c:pt idx="20">
                  <c:v>16.684082</c:v>
                </c:pt>
                <c:pt idx="21">
                  <c:v>12.347562999999999</c:v>
                </c:pt>
                <c:pt idx="22">
                  <c:v>7.7867629999999997</c:v>
                </c:pt>
                <c:pt idx="23">
                  <c:v>4.9223869999999996</c:v>
                </c:pt>
                <c:pt idx="24">
                  <c:v>4.6234310000000001</c:v>
                </c:pt>
                <c:pt idx="25">
                  <c:v>5.3178369999999999</c:v>
                </c:pt>
                <c:pt idx="26">
                  <c:v>5.9983529999999998</c:v>
                </c:pt>
                <c:pt idx="27">
                  <c:v>9.3161179999999995</c:v>
                </c:pt>
                <c:pt idx="28">
                  <c:v>11.583538000000001</c:v>
                </c:pt>
                <c:pt idx="29">
                  <c:v>12.439662999999999</c:v>
                </c:pt>
                <c:pt idx="30">
                  <c:v>17.957878000000001</c:v>
                </c:pt>
                <c:pt idx="31">
                  <c:v>19.333331999999999</c:v>
                </c:pt>
                <c:pt idx="32">
                  <c:v>16.841829000000001</c:v>
                </c:pt>
                <c:pt idx="33">
                  <c:v>12.638612</c:v>
                </c:pt>
                <c:pt idx="34">
                  <c:v>7.7034089999999997</c:v>
                </c:pt>
                <c:pt idx="35">
                  <c:v>4.3620099999999997</c:v>
                </c:pt>
                <c:pt idx="36">
                  <c:v>4.2237590000000003</c:v>
                </c:pt>
                <c:pt idx="37">
                  <c:v>5.38246</c:v>
                </c:pt>
                <c:pt idx="38">
                  <c:v>7.6001960000000004</c:v>
                </c:pt>
                <c:pt idx="39">
                  <c:v>9.5435580000000009</c:v>
                </c:pt>
                <c:pt idx="40">
                  <c:v>12.546828</c:v>
                </c:pt>
                <c:pt idx="41">
                  <c:v>15.516308</c:v>
                </c:pt>
                <c:pt idx="42">
                  <c:v>19.543028</c:v>
                </c:pt>
                <c:pt idx="43">
                  <c:v>18.785549</c:v>
                </c:pt>
                <c:pt idx="44">
                  <c:v>15.787944</c:v>
                </c:pt>
                <c:pt idx="45">
                  <c:v>11.691492999999999</c:v>
                </c:pt>
                <c:pt idx="46">
                  <c:v>7.4614779999999996</c:v>
                </c:pt>
                <c:pt idx="47">
                  <c:v>4.54359</c:v>
                </c:pt>
                <c:pt idx="48">
                  <c:v>5.8501269999999996</c:v>
                </c:pt>
                <c:pt idx="49">
                  <c:v>5.4316700000000004</c:v>
                </c:pt>
                <c:pt idx="50">
                  <c:v>7.7922929999999999</c:v>
                </c:pt>
                <c:pt idx="51">
                  <c:v>10.025487</c:v>
                </c:pt>
                <c:pt idx="52">
                  <c:v>12.646699</c:v>
                </c:pt>
                <c:pt idx="53">
                  <c:v>15.603738</c:v>
                </c:pt>
                <c:pt idx="54">
                  <c:v>19.39912</c:v>
                </c:pt>
                <c:pt idx="55">
                  <c:v>19.441991999999999</c:v>
                </c:pt>
                <c:pt idx="56">
                  <c:v>16.963615000000001</c:v>
                </c:pt>
                <c:pt idx="57">
                  <c:v>13.493995999999999</c:v>
                </c:pt>
                <c:pt idx="58">
                  <c:v>7.7190390000000004</c:v>
                </c:pt>
                <c:pt idx="59">
                  <c:v>5.7141400000000004</c:v>
                </c:pt>
                <c:pt idx="60">
                  <c:v>6.2156979999999997</c:v>
                </c:pt>
                <c:pt idx="61">
                  <c:v>7.6455780000000004</c:v>
                </c:pt>
                <c:pt idx="62">
                  <c:v>10.089314</c:v>
                </c:pt>
                <c:pt idx="63">
                  <c:v>10.736948999999999</c:v>
                </c:pt>
                <c:pt idx="64">
                  <c:v>14.798632</c:v>
                </c:pt>
                <c:pt idx="65">
                  <c:v>19.064385999999999</c:v>
                </c:pt>
                <c:pt idx="66">
                  <c:v>20.026613000000001</c:v>
                </c:pt>
                <c:pt idx="67">
                  <c:v>19.950925999999999</c:v>
                </c:pt>
                <c:pt idx="68">
                  <c:v>16.066918999999999</c:v>
                </c:pt>
                <c:pt idx="69">
                  <c:v>14.104435</c:v>
                </c:pt>
                <c:pt idx="70">
                  <c:v>8.2377029999999998</c:v>
                </c:pt>
                <c:pt idx="71">
                  <c:v>4.9648250000000003</c:v>
                </c:pt>
                <c:pt idx="72">
                  <c:v>4.7350060000000003</c:v>
                </c:pt>
                <c:pt idx="73">
                  <c:v>6.4891920000000001</c:v>
                </c:pt>
                <c:pt idx="74">
                  <c:v>7.5317080000000001</c:v>
                </c:pt>
                <c:pt idx="75">
                  <c:v>11.228016999999999</c:v>
                </c:pt>
                <c:pt idx="76">
                  <c:v>13.777556000000001</c:v>
                </c:pt>
                <c:pt idx="77">
                  <c:v>16.85079</c:v>
                </c:pt>
                <c:pt idx="78">
                  <c:v>18.213345</c:v>
                </c:pt>
                <c:pt idx="79">
                  <c:v>19.547101999999999</c:v>
                </c:pt>
                <c:pt idx="80">
                  <c:v>15.880990000000001</c:v>
                </c:pt>
                <c:pt idx="81">
                  <c:v>10.838334</c:v>
                </c:pt>
                <c:pt idx="82">
                  <c:v>7.9304629999999996</c:v>
                </c:pt>
                <c:pt idx="83">
                  <c:v>3.8526889999999998</c:v>
                </c:pt>
                <c:pt idx="84">
                  <c:v>2.0533199999999998</c:v>
                </c:pt>
                <c:pt idx="85">
                  <c:v>3.97627</c:v>
                </c:pt>
                <c:pt idx="86">
                  <c:v>6.3137480000000004</c:v>
                </c:pt>
                <c:pt idx="87">
                  <c:v>9.3332309999999996</c:v>
                </c:pt>
                <c:pt idx="88">
                  <c:v>13.543288</c:v>
                </c:pt>
                <c:pt idx="89">
                  <c:v>17.064999</c:v>
                </c:pt>
                <c:pt idx="90">
                  <c:v>21.345880999999999</c:v>
                </c:pt>
                <c:pt idx="91">
                  <c:v>18.678608000000001</c:v>
                </c:pt>
                <c:pt idx="92">
                  <c:v>15.111596</c:v>
                </c:pt>
                <c:pt idx="93">
                  <c:v>10.343323</c:v>
                </c:pt>
                <c:pt idx="94">
                  <c:v>5.2287720000000002</c:v>
                </c:pt>
                <c:pt idx="95">
                  <c:v>3.1996159999999998</c:v>
                </c:pt>
                <c:pt idx="96">
                  <c:v>5.4946130000000002</c:v>
                </c:pt>
                <c:pt idx="97">
                  <c:v>5.3286749999999996</c:v>
                </c:pt>
                <c:pt idx="98">
                  <c:v>7.7904619999999998</c:v>
                </c:pt>
                <c:pt idx="99">
                  <c:v>9.5695449999999997</c:v>
                </c:pt>
                <c:pt idx="100">
                  <c:v>15.444086</c:v>
                </c:pt>
                <c:pt idx="101">
                  <c:v>16.992577000000001</c:v>
                </c:pt>
                <c:pt idx="102">
                  <c:v>20.164861999999999</c:v>
                </c:pt>
                <c:pt idx="103">
                  <c:v>19.458500000000001</c:v>
                </c:pt>
                <c:pt idx="104">
                  <c:v>15.773861999999999</c:v>
                </c:pt>
                <c:pt idx="105">
                  <c:v>13.038816000000001</c:v>
                </c:pt>
                <c:pt idx="106">
                  <c:v>9.2114759999999993</c:v>
                </c:pt>
                <c:pt idx="107">
                  <c:v>5.2287689999999998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0D-4011-A4D6-DF255C8C7C8A}"/>
            </c:ext>
          </c:extLst>
        </c:ser>
        <c:ser>
          <c:idx val="1"/>
          <c:order val="1"/>
          <c:tx>
            <c:strRef>
              <c:f>'Statistics calculator'!$I$3</c:f>
              <c:strCache>
                <c:ptCount val="1"/>
                <c:pt idx="0">
                  <c:v> Obs:..\Observations\McKenzie\USGS_14164900_temp_MCKENZIE RIVER ABV HAYDEN BR  AT SPRINGFIELD  OR_23772751.csv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calculator'!$I$4:$I$112</c:f>
              <c:numCache>
                <c:formatCode>General</c:formatCode>
                <c:ptCount val="109"/>
                <c:pt idx="0">
                  <c:v>6.7575260000000004</c:v>
                </c:pt>
                <c:pt idx="1">
                  <c:v>7.0468979999999997</c:v>
                </c:pt>
                <c:pt idx="2">
                  <c:v>7.5625140000000002</c:v>
                </c:pt>
                <c:pt idx="3">
                  <c:v>8.5006950000000003</c:v>
                </c:pt>
                <c:pt idx="4">
                  <c:v>10.083938</c:v>
                </c:pt>
                <c:pt idx="5">
                  <c:v>11.837152</c:v>
                </c:pt>
                <c:pt idx="6">
                  <c:v>16.065334</c:v>
                </c:pt>
                <c:pt idx="7">
                  <c:v>15.599329000000001</c:v>
                </c:pt>
                <c:pt idx="8">
                  <c:v>13.234444999999999</c:v>
                </c:pt>
                <c:pt idx="9">
                  <c:v>11.104032999999999</c:v>
                </c:pt>
                <c:pt idx="10">
                  <c:v>7.7684309999999996</c:v>
                </c:pt>
                <c:pt idx="11">
                  <c:v>6.5254580000000004</c:v>
                </c:pt>
                <c:pt idx="12">
                  <c:v>5.8123259999999997</c:v>
                </c:pt>
                <c:pt idx="13">
                  <c:v>5.5251479999999997</c:v>
                </c:pt>
                <c:pt idx="14">
                  <c:v>6.5961270000000001</c:v>
                </c:pt>
                <c:pt idx="15">
                  <c:v>7.4708329999999998</c:v>
                </c:pt>
                <c:pt idx="16">
                  <c:v>8.912903</c:v>
                </c:pt>
                <c:pt idx="17">
                  <c:v>10.841665000000001</c:v>
                </c:pt>
                <c:pt idx="18">
                  <c:v>13.848522000000001</c:v>
                </c:pt>
                <c:pt idx="19">
                  <c:v>15.150067999999999</c:v>
                </c:pt>
                <c:pt idx="20">
                  <c:v>12.886526999999999</c:v>
                </c:pt>
                <c:pt idx="21">
                  <c:v>10.686559000000001</c:v>
                </c:pt>
                <c:pt idx="22">
                  <c:v>7.3908750000000003</c:v>
                </c:pt>
                <c:pt idx="23">
                  <c:v>4.6762090000000001</c:v>
                </c:pt>
                <c:pt idx="24">
                  <c:v>5.7243950000000003</c:v>
                </c:pt>
                <c:pt idx="25">
                  <c:v>6.0212640000000004</c:v>
                </c:pt>
                <c:pt idx="26">
                  <c:v>6.2946020000000003</c:v>
                </c:pt>
                <c:pt idx="27">
                  <c:v>8.0125010000000003</c:v>
                </c:pt>
                <c:pt idx="28">
                  <c:v>9.9014100000000003</c:v>
                </c:pt>
                <c:pt idx="29">
                  <c:v>11.643750000000001</c:v>
                </c:pt>
                <c:pt idx="30">
                  <c:v>14.857324999999999</c:v>
                </c:pt>
                <c:pt idx="31">
                  <c:v>15.432864</c:v>
                </c:pt>
                <c:pt idx="32">
                  <c:v>12.870347000000001</c:v>
                </c:pt>
                <c:pt idx="33">
                  <c:v>10.587904999999999</c:v>
                </c:pt>
                <c:pt idx="34">
                  <c:v>8.4551409999999994</c:v>
                </c:pt>
                <c:pt idx="35">
                  <c:v>6.7407919999999999</c:v>
                </c:pt>
                <c:pt idx="36">
                  <c:v>4.9180770000000003</c:v>
                </c:pt>
                <c:pt idx="37">
                  <c:v>6.1956850000000001</c:v>
                </c:pt>
                <c:pt idx="38">
                  <c:v>7.492057</c:v>
                </c:pt>
                <c:pt idx="39">
                  <c:v>8.5971530000000005</c:v>
                </c:pt>
                <c:pt idx="40">
                  <c:v>11.077218</c:v>
                </c:pt>
                <c:pt idx="41">
                  <c:v>13.704166000000001</c:v>
                </c:pt>
                <c:pt idx="42">
                  <c:v>16.750347000000001</c:v>
                </c:pt>
                <c:pt idx="43">
                  <c:v>15.772145</c:v>
                </c:pt>
                <c:pt idx="44">
                  <c:v>13.215868</c:v>
                </c:pt>
                <c:pt idx="45">
                  <c:v>9.9914310000000004</c:v>
                </c:pt>
                <c:pt idx="46">
                  <c:v>7.4102540000000001</c:v>
                </c:pt>
                <c:pt idx="47">
                  <c:v>4.2807459999999997</c:v>
                </c:pt>
                <c:pt idx="48">
                  <c:v>5.2900869999999998</c:v>
                </c:pt>
                <c:pt idx="49">
                  <c:v>5.9716139999999998</c:v>
                </c:pt>
                <c:pt idx="50">
                  <c:v>7.3243400000000003</c:v>
                </c:pt>
                <c:pt idx="51">
                  <c:v>8.8320469999999993</c:v>
                </c:pt>
                <c:pt idx="52">
                  <c:v>11.221339</c:v>
                </c:pt>
                <c:pt idx="53">
                  <c:v>13.324306</c:v>
                </c:pt>
                <c:pt idx="54">
                  <c:v>16.180609</c:v>
                </c:pt>
                <c:pt idx="55">
                  <c:v>15.435485</c:v>
                </c:pt>
                <c:pt idx="56">
                  <c:v>13.738193000000001</c:v>
                </c:pt>
                <c:pt idx="57">
                  <c:v>11.838914000000001</c:v>
                </c:pt>
                <c:pt idx="58">
                  <c:v>8.3758119999999998</c:v>
                </c:pt>
                <c:pt idx="59">
                  <c:v>7.792554</c:v>
                </c:pt>
                <c:pt idx="60">
                  <c:v>6.7203629999999999</c:v>
                </c:pt>
                <c:pt idx="61">
                  <c:v>7.6048359999999997</c:v>
                </c:pt>
                <c:pt idx="62">
                  <c:v>8.8436210000000006</c:v>
                </c:pt>
                <c:pt idx="63">
                  <c:v>10.058611000000001</c:v>
                </c:pt>
                <c:pt idx="64">
                  <c:v>13.074730000000001</c:v>
                </c:pt>
                <c:pt idx="65">
                  <c:v>16.857534000000001</c:v>
                </c:pt>
                <c:pt idx="66">
                  <c:v>18.027048000000001</c:v>
                </c:pt>
                <c:pt idx="67">
                  <c:v>17.185048999999999</c:v>
                </c:pt>
                <c:pt idx="68">
                  <c:v>14.390521</c:v>
                </c:pt>
                <c:pt idx="69">
                  <c:v>11.777958</c:v>
                </c:pt>
                <c:pt idx="70">
                  <c:v>8.0507980000000003</c:v>
                </c:pt>
                <c:pt idx="71">
                  <c:v>7.1561149999999998</c:v>
                </c:pt>
                <c:pt idx="72">
                  <c:v>6.2070230000000004</c:v>
                </c:pt>
                <c:pt idx="73">
                  <c:v>7.2024429999999997</c:v>
                </c:pt>
                <c:pt idx="74">
                  <c:v>7.5207629999999996</c:v>
                </c:pt>
                <c:pt idx="75">
                  <c:v>10.099689</c:v>
                </c:pt>
                <c:pt idx="76">
                  <c:v>12.167942999999999</c:v>
                </c:pt>
                <c:pt idx="77">
                  <c:v>14.868748</c:v>
                </c:pt>
                <c:pt idx="78">
                  <c:v>16.696805999999999</c:v>
                </c:pt>
                <c:pt idx="79">
                  <c:v>16.748556000000001</c:v>
                </c:pt>
                <c:pt idx="80">
                  <c:v>14.161457</c:v>
                </c:pt>
                <c:pt idx="81">
                  <c:v>11.1876</c:v>
                </c:pt>
                <c:pt idx="82">
                  <c:v>9.3414070000000002</c:v>
                </c:pt>
                <c:pt idx="83">
                  <c:v>6.1767459999999996</c:v>
                </c:pt>
                <c:pt idx="84">
                  <c:v>4.7506050000000002</c:v>
                </c:pt>
                <c:pt idx="85">
                  <c:v>6.3771940000000003</c:v>
                </c:pt>
                <c:pt idx="86">
                  <c:v>7.0906229999999999</c:v>
                </c:pt>
                <c:pt idx="87">
                  <c:v>8.3418410000000005</c:v>
                </c:pt>
                <c:pt idx="88">
                  <c:v>10.444659</c:v>
                </c:pt>
                <c:pt idx="89">
                  <c:v>13.197846</c:v>
                </c:pt>
                <c:pt idx="90">
                  <c:v>16.418118</c:v>
                </c:pt>
                <c:pt idx="91">
                  <c:v>14.948691</c:v>
                </c:pt>
                <c:pt idx="92">
                  <c:v>12.859022</c:v>
                </c:pt>
                <c:pt idx="93">
                  <c:v>10.140311000000001</c:v>
                </c:pt>
                <c:pt idx="94">
                  <c:v>7.9655129999999996</c:v>
                </c:pt>
                <c:pt idx="95">
                  <c:v>5.5748559999999996</c:v>
                </c:pt>
                <c:pt idx="96">
                  <c:v>6.7227480000000002</c:v>
                </c:pt>
                <c:pt idx="97">
                  <c:v>6.0133390000000002</c:v>
                </c:pt>
                <c:pt idx="98">
                  <c:v>7.0182650000000004</c:v>
                </c:pt>
                <c:pt idx="99">
                  <c:v>8.6028570000000002</c:v>
                </c:pt>
                <c:pt idx="100">
                  <c:v>11.752383999999999</c:v>
                </c:pt>
                <c:pt idx="101">
                  <c:v>13.440951999999999</c:v>
                </c:pt>
                <c:pt idx="102">
                  <c:v>16.549931999999998</c:v>
                </c:pt>
                <c:pt idx="103">
                  <c:v>16.771944000000001</c:v>
                </c:pt>
                <c:pt idx="104">
                  <c:v>13.094060000000001</c:v>
                </c:pt>
                <c:pt idx="105">
                  <c:v>10.210146</c:v>
                </c:pt>
                <c:pt idx="106">
                  <c:v>7.540826</c:v>
                </c:pt>
                <c:pt idx="107">
                  <c:v>6.1656829999999996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0D-4011-A4D6-DF255C8C7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66224"/>
        <c:axId val="156437344"/>
      </c:lineChart>
      <c:catAx>
        <c:axId val="5806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 index in 2010-18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37344"/>
        <c:crosses val="autoZero"/>
        <c:auto val="1"/>
        <c:lblAlgn val="ctr"/>
        <c:lblOffset val="100"/>
        <c:noMultiLvlLbl val="0"/>
      </c:catAx>
      <c:valAx>
        <c:axId val="15643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 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Simulated v. gaged temperature, CW3M ver. 149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'Statistics calculator'!$H$3</c:f>
              <c:strCache>
                <c:ptCount val="1"/>
                <c:pt idx="0">
                  <c:v> USGS_14164900_temp_MCKENZIE RIVER ABV HAYDEN BR  AT SPRINGFIELD  OR_23772751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calculator'!$H$4:$H$112</c:f>
              <c:numCache>
                <c:formatCode>General</c:formatCode>
                <c:ptCount val="109"/>
                <c:pt idx="0">
                  <c:v>5.7779569999999998</c:v>
                </c:pt>
                <c:pt idx="1">
                  <c:v>6.4493549999999997</c:v>
                </c:pt>
                <c:pt idx="2">
                  <c:v>7.6971970000000001</c:v>
                </c:pt>
                <c:pt idx="3">
                  <c:v>8.7715329999999998</c:v>
                </c:pt>
                <c:pt idx="4">
                  <c:v>10.70496</c:v>
                </c:pt>
                <c:pt idx="5">
                  <c:v>13.016538000000001</c:v>
                </c:pt>
                <c:pt idx="6">
                  <c:v>18.716078</c:v>
                </c:pt>
                <c:pt idx="7">
                  <c:v>18.758417000000001</c:v>
                </c:pt>
                <c:pt idx="8">
                  <c:v>15.262316</c:v>
                </c:pt>
                <c:pt idx="9">
                  <c:v>12.563224999999999</c:v>
                </c:pt>
                <c:pt idx="10">
                  <c:v>7.1121999999999996</c:v>
                </c:pt>
                <c:pt idx="11">
                  <c:v>4.5946660000000001</c:v>
                </c:pt>
                <c:pt idx="12">
                  <c:v>4.6830069999999999</c:v>
                </c:pt>
                <c:pt idx="13">
                  <c:v>4.9665210000000002</c:v>
                </c:pt>
                <c:pt idx="14">
                  <c:v>6.4354079999999998</c:v>
                </c:pt>
                <c:pt idx="15">
                  <c:v>7.9138780000000004</c:v>
                </c:pt>
                <c:pt idx="16">
                  <c:v>10.033189</c:v>
                </c:pt>
                <c:pt idx="17">
                  <c:v>12.755774000000001</c:v>
                </c:pt>
                <c:pt idx="18">
                  <c:v>16.049688</c:v>
                </c:pt>
                <c:pt idx="19">
                  <c:v>18.753098999999999</c:v>
                </c:pt>
                <c:pt idx="20">
                  <c:v>16.684082</c:v>
                </c:pt>
                <c:pt idx="21">
                  <c:v>12.347562999999999</c:v>
                </c:pt>
                <c:pt idx="22">
                  <c:v>7.7867629999999997</c:v>
                </c:pt>
                <c:pt idx="23">
                  <c:v>4.9223869999999996</c:v>
                </c:pt>
                <c:pt idx="24">
                  <c:v>4.6234310000000001</c:v>
                </c:pt>
                <c:pt idx="25">
                  <c:v>5.3178369999999999</c:v>
                </c:pt>
                <c:pt idx="26">
                  <c:v>5.9983529999999998</c:v>
                </c:pt>
                <c:pt idx="27">
                  <c:v>9.3161179999999995</c:v>
                </c:pt>
                <c:pt idx="28">
                  <c:v>11.583538000000001</c:v>
                </c:pt>
                <c:pt idx="29">
                  <c:v>12.439662999999999</c:v>
                </c:pt>
                <c:pt idx="30">
                  <c:v>17.957878000000001</c:v>
                </c:pt>
                <c:pt idx="31">
                  <c:v>19.333331999999999</c:v>
                </c:pt>
                <c:pt idx="32">
                  <c:v>16.841829000000001</c:v>
                </c:pt>
                <c:pt idx="33">
                  <c:v>12.638612</c:v>
                </c:pt>
                <c:pt idx="34">
                  <c:v>7.7034089999999997</c:v>
                </c:pt>
                <c:pt idx="35">
                  <c:v>4.3620099999999997</c:v>
                </c:pt>
                <c:pt idx="36">
                  <c:v>4.2237590000000003</c:v>
                </c:pt>
                <c:pt idx="37">
                  <c:v>5.38246</c:v>
                </c:pt>
                <c:pt idx="38">
                  <c:v>7.6001960000000004</c:v>
                </c:pt>
                <c:pt idx="39">
                  <c:v>9.5435580000000009</c:v>
                </c:pt>
                <c:pt idx="40">
                  <c:v>12.546828</c:v>
                </c:pt>
                <c:pt idx="41">
                  <c:v>15.516308</c:v>
                </c:pt>
                <c:pt idx="42">
                  <c:v>19.543028</c:v>
                </c:pt>
                <c:pt idx="43">
                  <c:v>18.785549</c:v>
                </c:pt>
                <c:pt idx="44">
                  <c:v>15.787944</c:v>
                </c:pt>
                <c:pt idx="45">
                  <c:v>11.691492999999999</c:v>
                </c:pt>
                <c:pt idx="46">
                  <c:v>7.4614779999999996</c:v>
                </c:pt>
                <c:pt idx="47">
                  <c:v>4.54359</c:v>
                </c:pt>
                <c:pt idx="48">
                  <c:v>5.8501269999999996</c:v>
                </c:pt>
                <c:pt idx="49">
                  <c:v>5.4316700000000004</c:v>
                </c:pt>
                <c:pt idx="50">
                  <c:v>7.7922929999999999</c:v>
                </c:pt>
                <c:pt idx="51">
                  <c:v>10.025487</c:v>
                </c:pt>
                <c:pt idx="52">
                  <c:v>12.646699</c:v>
                </c:pt>
                <c:pt idx="53">
                  <c:v>15.603738</c:v>
                </c:pt>
                <c:pt idx="54">
                  <c:v>19.39912</c:v>
                </c:pt>
                <c:pt idx="55">
                  <c:v>19.441991999999999</c:v>
                </c:pt>
                <c:pt idx="56">
                  <c:v>16.963615000000001</c:v>
                </c:pt>
                <c:pt idx="57">
                  <c:v>13.493995999999999</c:v>
                </c:pt>
                <c:pt idx="58">
                  <c:v>7.7190390000000004</c:v>
                </c:pt>
                <c:pt idx="59">
                  <c:v>5.7141400000000004</c:v>
                </c:pt>
                <c:pt idx="60">
                  <c:v>6.2156979999999997</c:v>
                </c:pt>
                <c:pt idx="61">
                  <c:v>7.6455780000000004</c:v>
                </c:pt>
                <c:pt idx="62">
                  <c:v>10.089314</c:v>
                </c:pt>
                <c:pt idx="63">
                  <c:v>10.736948999999999</c:v>
                </c:pt>
                <c:pt idx="64">
                  <c:v>14.798632</c:v>
                </c:pt>
                <c:pt idx="65">
                  <c:v>19.064385999999999</c:v>
                </c:pt>
                <c:pt idx="66">
                  <c:v>20.026613000000001</c:v>
                </c:pt>
                <c:pt idx="67">
                  <c:v>19.950925999999999</c:v>
                </c:pt>
                <c:pt idx="68">
                  <c:v>16.066918999999999</c:v>
                </c:pt>
                <c:pt idx="69">
                  <c:v>14.104435</c:v>
                </c:pt>
                <c:pt idx="70">
                  <c:v>8.2377029999999998</c:v>
                </c:pt>
                <c:pt idx="71">
                  <c:v>4.9648250000000003</c:v>
                </c:pt>
                <c:pt idx="72">
                  <c:v>4.7350060000000003</c:v>
                </c:pt>
                <c:pt idx="73">
                  <c:v>6.4891920000000001</c:v>
                </c:pt>
                <c:pt idx="74">
                  <c:v>7.5317080000000001</c:v>
                </c:pt>
                <c:pt idx="75">
                  <c:v>11.228016999999999</c:v>
                </c:pt>
                <c:pt idx="76">
                  <c:v>13.777556000000001</c:v>
                </c:pt>
                <c:pt idx="77">
                  <c:v>16.85079</c:v>
                </c:pt>
                <c:pt idx="78">
                  <c:v>18.213345</c:v>
                </c:pt>
                <c:pt idx="79">
                  <c:v>19.547101999999999</c:v>
                </c:pt>
                <c:pt idx="80">
                  <c:v>15.880990000000001</c:v>
                </c:pt>
                <c:pt idx="81">
                  <c:v>10.838334</c:v>
                </c:pt>
                <c:pt idx="82">
                  <c:v>7.9304629999999996</c:v>
                </c:pt>
                <c:pt idx="83">
                  <c:v>3.8526889999999998</c:v>
                </c:pt>
                <c:pt idx="84">
                  <c:v>2.0533199999999998</c:v>
                </c:pt>
                <c:pt idx="85">
                  <c:v>3.97627</c:v>
                </c:pt>
                <c:pt idx="86">
                  <c:v>6.3137480000000004</c:v>
                </c:pt>
                <c:pt idx="87">
                  <c:v>9.3332309999999996</c:v>
                </c:pt>
                <c:pt idx="88">
                  <c:v>13.543288</c:v>
                </c:pt>
                <c:pt idx="89">
                  <c:v>17.064999</c:v>
                </c:pt>
                <c:pt idx="90">
                  <c:v>21.345880999999999</c:v>
                </c:pt>
                <c:pt idx="91">
                  <c:v>18.678608000000001</c:v>
                </c:pt>
                <c:pt idx="92">
                  <c:v>15.111596</c:v>
                </c:pt>
                <c:pt idx="93">
                  <c:v>10.343323</c:v>
                </c:pt>
                <c:pt idx="94">
                  <c:v>5.2287720000000002</c:v>
                </c:pt>
                <c:pt idx="95">
                  <c:v>3.1996159999999998</c:v>
                </c:pt>
                <c:pt idx="96">
                  <c:v>5.4946130000000002</c:v>
                </c:pt>
                <c:pt idx="97">
                  <c:v>5.3286749999999996</c:v>
                </c:pt>
                <c:pt idx="98">
                  <c:v>7.7904619999999998</c:v>
                </c:pt>
                <c:pt idx="99">
                  <c:v>9.5695449999999997</c:v>
                </c:pt>
                <c:pt idx="100">
                  <c:v>15.444086</c:v>
                </c:pt>
                <c:pt idx="101">
                  <c:v>16.992577000000001</c:v>
                </c:pt>
                <c:pt idx="102">
                  <c:v>20.164861999999999</c:v>
                </c:pt>
                <c:pt idx="103">
                  <c:v>19.458500000000001</c:v>
                </c:pt>
                <c:pt idx="104">
                  <c:v>15.773861999999999</c:v>
                </c:pt>
                <c:pt idx="105">
                  <c:v>13.038816000000001</c:v>
                </c:pt>
                <c:pt idx="106">
                  <c:v>9.2114759999999993</c:v>
                </c:pt>
                <c:pt idx="107">
                  <c:v>5.2287689999999998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2B-4D03-8261-8253C7FA6C80}"/>
            </c:ext>
          </c:extLst>
        </c:ser>
        <c:ser>
          <c:idx val="1"/>
          <c:order val="1"/>
          <c:tx>
            <c:strRef>
              <c:f>'Statistics calculator'!$I$3</c:f>
              <c:strCache>
                <c:ptCount val="1"/>
                <c:pt idx="0">
                  <c:v> Obs:..\Observations\McKenzie\USGS_14164900_temp_MCKENZIE RIVER ABV HAYDEN BR  AT SPRINGFIELD  OR_23772751.csv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'Statistics calculator'!$I$4:$I$112</c:f>
              <c:numCache>
                <c:formatCode>General</c:formatCode>
                <c:ptCount val="109"/>
                <c:pt idx="0">
                  <c:v>6.7575260000000004</c:v>
                </c:pt>
                <c:pt idx="1">
                  <c:v>7.0468979999999997</c:v>
                </c:pt>
                <c:pt idx="2">
                  <c:v>7.5625140000000002</c:v>
                </c:pt>
                <c:pt idx="3">
                  <c:v>8.5006950000000003</c:v>
                </c:pt>
                <c:pt idx="4">
                  <c:v>10.083938</c:v>
                </c:pt>
                <c:pt idx="5">
                  <c:v>11.837152</c:v>
                </c:pt>
                <c:pt idx="6">
                  <c:v>16.065334</c:v>
                </c:pt>
                <c:pt idx="7">
                  <c:v>15.599329000000001</c:v>
                </c:pt>
                <c:pt idx="8">
                  <c:v>13.234444999999999</c:v>
                </c:pt>
                <c:pt idx="9">
                  <c:v>11.104032999999999</c:v>
                </c:pt>
                <c:pt idx="10">
                  <c:v>7.7684309999999996</c:v>
                </c:pt>
                <c:pt idx="11">
                  <c:v>6.5254580000000004</c:v>
                </c:pt>
                <c:pt idx="12">
                  <c:v>5.8123259999999997</c:v>
                </c:pt>
                <c:pt idx="13">
                  <c:v>5.5251479999999997</c:v>
                </c:pt>
                <c:pt idx="14">
                  <c:v>6.5961270000000001</c:v>
                </c:pt>
                <c:pt idx="15">
                  <c:v>7.4708329999999998</c:v>
                </c:pt>
                <c:pt idx="16">
                  <c:v>8.912903</c:v>
                </c:pt>
                <c:pt idx="17">
                  <c:v>10.841665000000001</c:v>
                </c:pt>
                <c:pt idx="18">
                  <c:v>13.848522000000001</c:v>
                </c:pt>
                <c:pt idx="19">
                  <c:v>15.150067999999999</c:v>
                </c:pt>
                <c:pt idx="20">
                  <c:v>12.886526999999999</c:v>
                </c:pt>
                <c:pt idx="21">
                  <c:v>10.686559000000001</c:v>
                </c:pt>
                <c:pt idx="22">
                  <c:v>7.3908750000000003</c:v>
                </c:pt>
                <c:pt idx="23">
                  <c:v>4.6762090000000001</c:v>
                </c:pt>
                <c:pt idx="24">
                  <c:v>5.7243950000000003</c:v>
                </c:pt>
                <c:pt idx="25">
                  <c:v>6.0212640000000004</c:v>
                </c:pt>
                <c:pt idx="26">
                  <c:v>6.2946020000000003</c:v>
                </c:pt>
                <c:pt idx="27">
                  <c:v>8.0125010000000003</c:v>
                </c:pt>
                <c:pt idx="28">
                  <c:v>9.9014100000000003</c:v>
                </c:pt>
                <c:pt idx="29">
                  <c:v>11.643750000000001</c:v>
                </c:pt>
                <c:pt idx="30">
                  <c:v>14.857324999999999</c:v>
                </c:pt>
                <c:pt idx="31">
                  <c:v>15.432864</c:v>
                </c:pt>
                <c:pt idx="32">
                  <c:v>12.870347000000001</c:v>
                </c:pt>
                <c:pt idx="33">
                  <c:v>10.587904999999999</c:v>
                </c:pt>
                <c:pt idx="34">
                  <c:v>8.4551409999999994</c:v>
                </c:pt>
                <c:pt idx="35">
                  <c:v>6.7407919999999999</c:v>
                </c:pt>
                <c:pt idx="36">
                  <c:v>4.9180770000000003</c:v>
                </c:pt>
                <c:pt idx="37">
                  <c:v>6.1956850000000001</c:v>
                </c:pt>
                <c:pt idx="38">
                  <c:v>7.492057</c:v>
                </c:pt>
                <c:pt idx="39">
                  <c:v>8.5971530000000005</c:v>
                </c:pt>
                <c:pt idx="40">
                  <c:v>11.077218</c:v>
                </c:pt>
                <c:pt idx="41">
                  <c:v>13.704166000000001</c:v>
                </c:pt>
                <c:pt idx="42">
                  <c:v>16.750347000000001</c:v>
                </c:pt>
                <c:pt idx="43">
                  <c:v>15.772145</c:v>
                </c:pt>
                <c:pt idx="44">
                  <c:v>13.215868</c:v>
                </c:pt>
                <c:pt idx="45">
                  <c:v>9.9914310000000004</c:v>
                </c:pt>
                <c:pt idx="46">
                  <c:v>7.4102540000000001</c:v>
                </c:pt>
                <c:pt idx="47">
                  <c:v>4.2807459999999997</c:v>
                </c:pt>
                <c:pt idx="48">
                  <c:v>5.2900869999999998</c:v>
                </c:pt>
                <c:pt idx="49">
                  <c:v>5.9716139999999998</c:v>
                </c:pt>
                <c:pt idx="50">
                  <c:v>7.3243400000000003</c:v>
                </c:pt>
                <c:pt idx="51">
                  <c:v>8.8320469999999993</c:v>
                </c:pt>
                <c:pt idx="52">
                  <c:v>11.221339</c:v>
                </c:pt>
                <c:pt idx="53">
                  <c:v>13.324306</c:v>
                </c:pt>
                <c:pt idx="54">
                  <c:v>16.180609</c:v>
                </c:pt>
                <c:pt idx="55">
                  <c:v>15.435485</c:v>
                </c:pt>
                <c:pt idx="56">
                  <c:v>13.738193000000001</c:v>
                </c:pt>
                <c:pt idx="57">
                  <c:v>11.838914000000001</c:v>
                </c:pt>
                <c:pt idx="58">
                  <c:v>8.3758119999999998</c:v>
                </c:pt>
                <c:pt idx="59">
                  <c:v>7.792554</c:v>
                </c:pt>
                <c:pt idx="60">
                  <c:v>6.7203629999999999</c:v>
                </c:pt>
                <c:pt idx="61">
                  <c:v>7.6048359999999997</c:v>
                </c:pt>
                <c:pt idx="62">
                  <c:v>8.8436210000000006</c:v>
                </c:pt>
                <c:pt idx="63">
                  <c:v>10.058611000000001</c:v>
                </c:pt>
                <c:pt idx="64">
                  <c:v>13.074730000000001</c:v>
                </c:pt>
                <c:pt idx="65">
                  <c:v>16.857534000000001</c:v>
                </c:pt>
                <c:pt idx="66">
                  <c:v>18.027048000000001</c:v>
                </c:pt>
                <c:pt idx="67">
                  <c:v>17.185048999999999</c:v>
                </c:pt>
                <c:pt idx="68">
                  <c:v>14.390521</c:v>
                </c:pt>
                <c:pt idx="69">
                  <c:v>11.777958</c:v>
                </c:pt>
                <c:pt idx="70">
                  <c:v>8.0507980000000003</c:v>
                </c:pt>
                <c:pt idx="71">
                  <c:v>7.1561149999999998</c:v>
                </c:pt>
                <c:pt idx="72">
                  <c:v>6.2070230000000004</c:v>
                </c:pt>
                <c:pt idx="73">
                  <c:v>7.2024429999999997</c:v>
                </c:pt>
                <c:pt idx="74">
                  <c:v>7.5207629999999996</c:v>
                </c:pt>
                <c:pt idx="75">
                  <c:v>10.099689</c:v>
                </c:pt>
                <c:pt idx="76">
                  <c:v>12.167942999999999</c:v>
                </c:pt>
                <c:pt idx="77">
                  <c:v>14.868748</c:v>
                </c:pt>
                <c:pt idx="78">
                  <c:v>16.696805999999999</c:v>
                </c:pt>
                <c:pt idx="79">
                  <c:v>16.748556000000001</c:v>
                </c:pt>
                <c:pt idx="80">
                  <c:v>14.161457</c:v>
                </c:pt>
                <c:pt idx="81">
                  <c:v>11.1876</c:v>
                </c:pt>
                <c:pt idx="82">
                  <c:v>9.3414070000000002</c:v>
                </c:pt>
                <c:pt idx="83">
                  <c:v>6.1767459999999996</c:v>
                </c:pt>
                <c:pt idx="84">
                  <c:v>4.7506050000000002</c:v>
                </c:pt>
                <c:pt idx="85">
                  <c:v>6.3771940000000003</c:v>
                </c:pt>
                <c:pt idx="86">
                  <c:v>7.0906229999999999</c:v>
                </c:pt>
                <c:pt idx="87">
                  <c:v>8.3418410000000005</c:v>
                </c:pt>
                <c:pt idx="88">
                  <c:v>10.444659</c:v>
                </c:pt>
                <c:pt idx="89">
                  <c:v>13.197846</c:v>
                </c:pt>
                <c:pt idx="90">
                  <c:v>16.418118</c:v>
                </c:pt>
                <c:pt idx="91">
                  <c:v>14.948691</c:v>
                </c:pt>
                <c:pt idx="92">
                  <c:v>12.859022</c:v>
                </c:pt>
                <c:pt idx="93">
                  <c:v>10.140311000000001</c:v>
                </c:pt>
                <c:pt idx="94">
                  <c:v>7.9655129999999996</c:v>
                </c:pt>
                <c:pt idx="95">
                  <c:v>5.5748559999999996</c:v>
                </c:pt>
                <c:pt idx="96">
                  <c:v>6.7227480000000002</c:v>
                </c:pt>
                <c:pt idx="97">
                  <c:v>6.0133390000000002</c:v>
                </c:pt>
                <c:pt idx="98">
                  <c:v>7.0182650000000004</c:v>
                </c:pt>
                <c:pt idx="99">
                  <c:v>8.6028570000000002</c:v>
                </c:pt>
                <c:pt idx="100">
                  <c:v>11.752383999999999</c:v>
                </c:pt>
                <c:pt idx="101">
                  <c:v>13.440951999999999</c:v>
                </c:pt>
                <c:pt idx="102">
                  <c:v>16.549931999999998</c:v>
                </c:pt>
                <c:pt idx="103">
                  <c:v>16.771944000000001</c:v>
                </c:pt>
                <c:pt idx="104">
                  <c:v>13.094060000000001</c:v>
                </c:pt>
                <c:pt idx="105">
                  <c:v>10.210146</c:v>
                </c:pt>
                <c:pt idx="106">
                  <c:v>7.540826</c:v>
                </c:pt>
                <c:pt idx="107">
                  <c:v>6.1656829999999996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2B-4D03-8261-8253C7FA6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66224"/>
        <c:axId val="156437344"/>
      </c:lineChart>
      <c:catAx>
        <c:axId val="5806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 index in 2010-18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37344"/>
        <c:crosses val="autoZero"/>
        <c:auto val="1"/>
        <c:lblAlgn val="ctr"/>
        <c:lblOffset val="100"/>
        <c:noMultiLvlLbl val="0"/>
      </c:catAx>
      <c:valAx>
        <c:axId val="15643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 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v observed monthly water temps</a:t>
            </a:r>
          </a:p>
        </c:rich>
      </c:tx>
      <c:layout>
        <c:manualLayout>
          <c:xMode val="edge"/>
          <c:yMode val="edge"/>
          <c:x val="0.2600691393585905"/>
          <c:y val="1.507727399720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FLOW_Tidbit_Cr_Stream_Temp_Anal!$O$1</c:f>
              <c:strCache>
                <c:ptCount val="1"/>
                <c:pt idx="0">
                  <c:v> Obs:..\Observations\McKenzie\USGS_14164900_temp_MCKENZIE RIVER ABV HAYDEN BR  AT SPRINGFIELD  OR_23772751.csv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FLOW_Tidbit_Cr_Stream_Temp_Anal!$O$2:$O$109</c:f>
              <c:numCache>
                <c:formatCode>General</c:formatCode>
                <c:ptCount val="108"/>
                <c:pt idx="0">
                  <c:v>6.7575260000000004</c:v>
                </c:pt>
                <c:pt idx="1">
                  <c:v>7.0468979999999997</c:v>
                </c:pt>
                <c:pt idx="2">
                  <c:v>7.5625140000000002</c:v>
                </c:pt>
                <c:pt idx="3">
                  <c:v>8.5006950000000003</c:v>
                </c:pt>
                <c:pt idx="4">
                  <c:v>10.083938</c:v>
                </c:pt>
                <c:pt idx="5">
                  <c:v>11.837152</c:v>
                </c:pt>
                <c:pt idx="6">
                  <c:v>16.065334</c:v>
                </c:pt>
                <c:pt idx="7">
                  <c:v>15.599329000000001</c:v>
                </c:pt>
                <c:pt idx="8">
                  <c:v>13.234444999999999</c:v>
                </c:pt>
                <c:pt idx="9">
                  <c:v>11.104032999999999</c:v>
                </c:pt>
                <c:pt idx="10">
                  <c:v>7.7684309999999996</c:v>
                </c:pt>
                <c:pt idx="11">
                  <c:v>6.5254580000000004</c:v>
                </c:pt>
                <c:pt idx="12">
                  <c:v>5.8123259999999997</c:v>
                </c:pt>
                <c:pt idx="13">
                  <c:v>5.5251479999999997</c:v>
                </c:pt>
                <c:pt idx="14">
                  <c:v>6.5961270000000001</c:v>
                </c:pt>
                <c:pt idx="15">
                  <c:v>7.4708329999999998</c:v>
                </c:pt>
                <c:pt idx="16">
                  <c:v>8.912903</c:v>
                </c:pt>
                <c:pt idx="17">
                  <c:v>10.841665000000001</c:v>
                </c:pt>
                <c:pt idx="18">
                  <c:v>13.848522000000001</c:v>
                </c:pt>
                <c:pt idx="19">
                  <c:v>15.150067999999999</c:v>
                </c:pt>
                <c:pt idx="20">
                  <c:v>12.886526999999999</c:v>
                </c:pt>
                <c:pt idx="21">
                  <c:v>10.686559000000001</c:v>
                </c:pt>
                <c:pt idx="22">
                  <c:v>7.3908750000000003</c:v>
                </c:pt>
                <c:pt idx="23">
                  <c:v>4.6762090000000001</c:v>
                </c:pt>
                <c:pt idx="24">
                  <c:v>5.7243950000000003</c:v>
                </c:pt>
                <c:pt idx="25">
                  <c:v>6.0212640000000004</c:v>
                </c:pt>
                <c:pt idx="26">
                  <c:v>6.2946020000000003</c:v>
                </c:pt>
                <c:pt idx="27">
                  <c:v>8.0125010000000003</c:v>
                </c:pt>
                <c:pt idx="28">
                  <c:v>9.9014100000000003</c:v>
                </c:pt>
                <c:pt idx="29">
                  <c:v>11.643750000000001</c:v>
                </c:pt>
                <c:pt idx="30">
                  <c:v>14.857324999999999</c:v>
                </c:pt>
                <c:pt idx="31">
                  <c:v>15.432864</c:v>
                </c:pt>
                <c:pt idx="32">
                  <c:v>12.870347000000001</c:v>
                </c:pt>
                <c:pt idx="33">
                  <c:v>10.587904999999999</c:v>
                </c:pt>
                <c:pt idx="34">
                  <c:v>8.4551409999999994</c:v>
                </c:pt>
                <c:pt idx="35">
                  <c:v>6.7407919999999999</c:v>
                </c:pt>
                <c:pt idx="36">
                  <c:v>4.9180770000000003</c:v>
                </c:pt>
                <c:pt idx="37">
                  <c:v>6.1956850000000001</c:v>
                </c:pt>
                <c:pt idx="38">
                  <c:v>7.492057</c:v>
                </c:pt>
                <c:pt idx="39">
                  <c:v>8.5971530000000005</c:v>
                </c:pt>
                <c:pt idx="40">
                  <c:v>11.077218</c:v>
                </c:pt>
                <c:pt idx="41">
                  <c:v>13.704166000000001</c:v>
                </c:pt>
                <c:pt idx="42">
                  <c:v>16.750347000000001</c:v>
                </c:pt>
                <c:pt idx="43">
                  <c:v>15.772145</c:v>
                </c:pt>
                <c:pt idx="44">
                  <c:v>13.215868</c:v>
                </c:pt>
                <c:pt idx="45">
                  <c:v>9.9914310000000004</c:v>
                </c:pt>
                <c:pt idx="46">
                  <c:v>7.4102540000000001</c:v>
                </c:pt>
                <c:pt idx="47">
                  <c:v>4.2807459999999997</c:v>
                </c:pt>
                <c:pt idx="48">
                  <c:v>5.2900869999999998</c:v>
                </c:pt>
                <c:pt idx="49">
                  <c:v>5.9716139999999998</c:v>
                </c:pt>
                <c:pt idx="50">
                  <c:v>7.3243400000000003</c:v>
                </c:pt>
                <c:pt idx="51">
                  <c:v>8.8320469999999993</c:v>
                </c:pt>
                <c:pt idx="52">
                  <c:v>11.221339</c:v>
                </c:pt>
                <c:pt idx="53">
                  <c:v>13.324306</c:v>
                </c:pt>
                <c:pt idx="54">
                  <c:v>16.180609</c:v>
                </c:pt>
                <c:pt idx="55">
                  <c:v>15.435485</c:v>
                </c:pt>
                <c:pt idx="56">
                  <c:v>13.738193000000001</c:v>
                </c:pt>
                <c:pt idx="57">
                  <c:v>11.838914000000001</c:v>
                </c:pt>
                <c:pt idx="58">
                  <c:v>8.3758119999999998</c:v>
                </c:pt>
                <c:pt idx="59">
                  <c:v>7.792554</c:v>
                </c:pt>
                <c:pt idx="60">
                  <c:v>6.7203629999999999</c:v>
                </c:pt>
                <c:pt idx="61">
                  <c:v>7.6048359999999997</c:v>
                </c:pt>
                <c:pt idx="62">
                  <c:v>8.8436210000000006</c:v>
                </c:pt>
                <c:pt idx="63">
                  <c:v>10.058611000000001</c:v>
                </c:pt>
                <c:pt idx="64">
                  <c:v>13.074730000000001</c:v>
                </c:pt>
                <c:pt idx="65">
                  <c:v>16.857534000000001</c:v>
                </c:pt>
                <c:pt idx="66">
                  <c:v>18.027048000000001</c:v>
                </c:pt>
                <c:pt idx="67">
                  <c:v>17.185048999999999</c:v>
                </c:pt>
                <c:pt idx="68">
                  <c:v>14.390521</c:v>
                </c:pt>
                <c:pt idx="69">
                  <c:v>11.777958</c:v>
                </c:pt>
                <c:pt idx="70">
                  <c:v>8.0507980000000003</c:v>
                </c:pt>
                <c:pt idx="71">
                  <c:v>7.1561149999999998</c:v>
                </c:pt>
                <c:pt idx="72">
                  <c:v>6.2070230000000004</c:v>
                </c:pt>
                <c:pt idx="73">
                  <c:v>7.2024429999999997</c:v>
                </c:pt>
                <c:pt idx="74">
                  <c:v>7.5207629999999996</c:v>
                </c:pt>
                <c:pt idx="75">
                  <c:v>10.099689</c:v>
                </c:pt>
                <c:pt idx="76">
                  <c:v>12.167942999999999</c:v>
                </c:pt>
                <c:pt idx="77">
                  <c:v>14.868748</c:v>
                </c:pt>
                <c:pt idx="78">
                  <c:v>16.696805999999999</c:v>
                </c:pt>
                <c:pt idx="79">
                  <c:v>16.748556000000001</c:v>
                </c:pt>
                <c:pt idx="80">
                  <c:v>14.161457</c:v>
                </c:pt>
                <c:pt idx="81">
                  <c:v>11.1876</c:v>
                </c:pt>
                <c:pt idx="82">
                  <c:v>9.3414070000000002</c:v>
                </c:pt>
                <c:pt idx="83">
                  <c:v>6.1767459999999996</c:v>
                </c:pt>
                <c:pt idx="84">
                  <c:v>4.7506050000000002</c:v>
                </c:pt>
                <c:pt idx="85">
                  <c:v>6.3771940000000003</c:v>
                </c:pt>
                <c:pt idx="86">
                  <c:v>7.0906229999999999</c:v>
                </c:pt>
                <c:pt idx="87">
                  <c:v>8.3418410000000005</c:v>
                </c:pt>
                <c:pt idx="88">
                  <c:v>10.444659</c:v>
                </c:pt>
                <c:pt idx="89">
                  <c:v>13.197846</c:v>
                </c:pt>
                <c:pt idx="90">
                  <c:v>16.418118</c:v>
                </c:pt>
                <c:pt idx="91">
                  <c:v>14.948691</c:v>
                </c:pt>
                <c:pt idx="92">
                  <c:v>12.859022</c:v>
                </c:pt>
                <c:pt idx="93">
                  <c:v>10.140311000000001</c:v>
                </c:pt>
                <c:pt idx="94">
                  <c:v>7.9655129999999996</c:v>
                </c:pt>
                <c:pt idx="95">
                  <c:v>5.5748559999999996</c:v>
                </c:pt>
                <c:pt idx="96">
                  <c:v>6.7227480000000002</c:v>
                </c:pt>
                <c:pt idx="97">
                  <c:v>6.0133390000000002</c:v>
                </c:pt>
                <c:pt idx="98">
                  <c:v>7.0182650000000004</c:v>
                </c:pt>
                <c:pt idx="99">
                  <c:v>8.6028570000000002</c:v>
                </c:pt>
                <c:pt idx="100">
                  <c:v>11.752383999999999</c:v>
                </c:pt>
                <c:pt idx="101">
                  <c:v>13.440951999999999</c:v>
                </c:pt>
                <c:pt idx="102">
                  <c:v>16.549931999999998</c:v>
                </c:pt>
                <c:pt idx="103">
                  <c:v>16.771944000000001</c:v>
                </c:pt>
                <c:pt idx="104">
                  <c:v>13.094060000000001</c:v>
                </c:pt>
                <c:pt idx="105">
                  <c:v>10.210146</c:v>
                </c:pt>
                <c:pt idx="106">
                  <c:v>7.540826</c:v>
                </c:pt>
                <c:pt idx="107">
                  <c:v>6.1656829999999996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2-4E6D-83F6-4D2FEDD3C0A6}"/>
            </c:ext>
          </c:extLst>
        </c:ser>
        <c:ser>
          <c:idx val="1"/>
          <c:order val="1"/>
          <c:tx>
            <c:strRef>
              <c:f>FLOW_Tidbit_Cr_Stream_Temp_Anal!$S$1</c:f>
              <c:strCache>
                <c:ptCount val="1"/>
                <c:pt idx="0">
                  <c:v>Tw_est fitted water 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FLOW_Tidbit_Cr_Stream_Temp_Anal!$S$2:$S$109</c:f>
              <c:numCache>
                <c:formatCode>General</c:formatCode>
                <c:ptCount val="108"/>
                <c:pt idx="0">
                  <c:v>8.0245023753119469</c:v>
                </c:pt>
                <c:pt idx="1">
                  <c:v>8.2424802839240421</c:v>
                </c:pt>
                <c:pt idx="2">
                  <c:v>7.9395884240617827</c:v>
                </c:pt>
                <c:pt idx="3">
                  <c:v>8.795589996664047</c:v>
                </c:pt>
                <c:pt idx="4">
                  <c:v>10.102039880152091</c:v>
                </c:pt>
                <c:pt idx="5">
                  <c:v>12.227747154412018</c:v>
                </c:pt>
                <c:pt idx="6">
                  <c:v>14.916583539691157</c:v>
                </c:pt>
                <c:pt idx="7">
                  <c:v>14.812413538657889</c:v>
                </c:pt>
                <c:pt idx="8">
                  <c:v>13.431102639933709</c:v>
                </c:pt>
                <c:pt idx="9">
                  <c:v>10.697757488323898</c:v>
                </c:pt>
                <c:pt idx="10">
                  <c:v>7.5393029822654327</c:v>
                </c:pt>
                <c:pt idx="11">
                  <c:v>6.7159509934041957</c:v>
                </c:pt>
                <c:pt idx="12">
                  <c:v>6.3031589709584352</c:v>
                </c:pt>
                <c:pt idx="13">
                  <c:v>5.856081202422649</c:v>
                </c:pt>
                <c:pt idx="14">
                  <c:v>7.5934562429110102</c:v>
                </c:pt>
                <c:pt idx="15">
                  <c:v>7.7194263704691597</c:v>
                </c:pt>
                <c:pt idx="16">
                  <c:v>9.56178110873158</c:v>
                </c:pt>
                <c:pt idx="17">
                  <c:v>12.453017124796233</c:v>
                </c:pt>
                <c:pt idx="18">
                  <c:v>13.858896210944671</c:v>
                </c:pt>
                <c:pt idx="19">
                  <c:v>14.385935724850722</c:v>
                </c:pt>
                <c:pt idx="20">
                  <c:v>14.211164599792315</c:v>
                </c:pt>
                <c:pt idx="21">
                  <c:v>10.31473200220039</c:v>
                </c:pt>
                <c:pt idx="22">
                  <c:v>7.1684121672676433</c:v>
                </c:pt>
                <c:pt idx="23">
                  <c:v>5.7631499358847531</c:v>
                </c:pt>
                <c:pt idx="24">
                  <c:v>6.0941284508873661</c:v>
                </c:pt>
                <c:pt idx="25">
                  <c:v>6.9120305578394134</c:v>
                </c:pt>
                <c:pt idx="26">
                  <c:v>6.7865616996392841</c:v>
                </c:pt>
                <c:pt idx="27">
                  <c:v>9.5600419376256163</c:v>
                </c:pt>
                <c:pt idx="28">
                  <c:v>10.738302214175789</c:v>
                </c:pt>
                <c:pt idx="29">
                  <c:v>12.021151114556428</c:v>
                </c:pt>
                <c:pt idx="30">
                  <c:v>14.271745726650128</c:v>
                </c:pt>
                <c:pt idx="31">
                  <c:v>14.948510265469064</c:v>
                </c:pt>
                <c:pt idx="32">
                  <c:v>13.513808490678471</c:v>
                </c:pt>
                <c:pt idx="33">
                  <c:v>10.516164428669054</c:v>
                </c:pt>
                <c:pt idx="34">
                  <c:v>8.3648720549539028</c:v>
                </c:pt>
                <c:pt idx="35">
                  <c:v>5.5423494675541969</c:v>
                </c:pt>
                <c:pt idx="36">
                  <c:v>5.6721357102250245</c:v>
                </c:pt>
                <c:pt idx="37">
                  <c:v>6.5876116644358511</c:v>
                </c:pt>
                <c:pt idx="38">
                  <c:v>8.1674270256007802</c:v>
                </c:pt>
                <c:pt idx="39">
                  <c:v>9.3374064760895905</c:v>
                </c:pt>
                <c:pt idx="40">
                  <c:v>11.505276671906753</c:v>
                </c:pt>
                <c:pt idx="41">
                  <c:v>13.404512606209956</c:v>
                </c:pt>
                <c:pt idx="42">
                  <c:v>15.277223186706571</c:v>
                </c:pt>
                <c:pt idx="43">
                  <c:v>15.440445952110586</c:v>
                </c:pt>
                <c:pt idx="44">
                  <c:v>13.220478478570293</c:v>
                </c:pt>
                <c:pt idx="45">
                  <c:v>10.114820152673204</c:v>
                </c:pt>
                <c:pt idx="46">
                  <c:v>7.7256224669782245</c:v>
                </c:pt>
                <c:pt idx="47">
                  <c:v>4.976098352755578</c:v>
                </c:pt>
                <c:pt idx="48">
                  <c:v>6.9664329559436959</c:v>
                </c:pt>
                <c:pt idx="49">
                  <c:v>6.8597721792114932</c:v>
                </c:pt>
                <c:pt idx="50">
                  <c:v>8.720649329307701</c:v>
                </c:pt>
                <c:pt idx="51">
                  <c:v>9.9524783516964863</c:v>
                </c:pt>
                <c:pt idx="52">
                  <c:v>11.924876854522147</c:v>
                </c:pt>
                <c:pt idx="53">
                  <c:v>12.970346865582098</c:v>
                </c:pt>
                <c:pt idx="54">
                  <c:v>15.89421449874412</c:v>
                </c:pt>
                <c:pt idx="55">
                  <c:v>15.817350202740265</c:v>
                </c:pt>
                <c:pt idx="56">
                  <c:v>14.358320993550414</c:v>
                </c:pt>
                <c:pt idx="57">
                  <c:v>12.068369250750528</c:v>
                </c:pt>
                <c:pt idx="58">
                  <c:v>8.0477775632810449</c:v>
                </c:pt>
                <c:pt idx="59">
                  <c:v>7.4918890096554742</c:v>
                </c:pt>
                <c:pt idx="60">
                  <c:v>8.2128221463518507</c:v>
                </c:pt>
                <c:pt idx="61">
                  <c:v>9.0472853065384964</c:v>
                </c:pt>
                <c:pt idx="62">
                  <c:v>9.9224285412925788</c:v>
                </c:pt>
                <c:pt idx="63">
                  <c:v>9.3421023578533244</c:v>
                </c:pt>
                <c:pt idx="64">
                  <c:v>11.827889318734698</c:v>
                </c:pt>
                <c:pt idx="65">
                  <c:v>15.106228650144796</c:v>
                </c:pt>
                <c:pt idx="66">
                  <c:v>15.82581668411941</c:v>
                </c:pt>
                <c:pt idx="67">
                  <c:v>15.533577846169315</c:v>
                </c:pt>
                <c:pt idx="68">
                  <c:v>13.164426143690207</c:v>
                </c:pt>
                <c:pt idx="69">
                  <c:v>12.286328593830842</c:v>
                </c:pt>
                <c:pt idx="70">
                  <c:v>7.2527913114249625</c:v>
                </c:pt>
                <c:pt idx="71">
                  <c:v>6.6436610048753284</c:v>
                </c:pt>
                <c:pt idx="72">
                  <c:v>6.8522878743522453</c:v>
                </c:pt>
                <c:pt idx="73">
                  <c:v>8.6235042859441933</c:v>
                </c:pt>
                <c:pt idx="74">
                  <c:v>8.5190671808085661</c:v>
                </c:pt>
                <c:pt idx="75">
                  <c:v>11.051326662172288</c:v>
                </c:pt>
                <c:pt idx="76">
                  <c:v>12.012273795925665</c:v>
                </c:pt>
                <c:pt idx="77">
                  <c:v>13.637835226281091</c:v>
                </c:pt>
                <c:pt idx="78">
                  <c:v>14.51245682948101</c:v>
                </c:pt>
                <c:pt idx="79">
                  <c:v>15.861083408953093</c:v>
                </c:pt>
                <c:pt idx="80">
                  <c:v>12.992591965981546</c:v>
                </c:pt>
                <c:pt idx="81">
                  <c:v>10.507239797876663</c:v>
                </c:pt>
                <c:pt idx="82">
                  <c:v>9.4132838044685734</c:v>
                </c:pt>
                <c:pt idx="83">
                  <c:v>4.8754719727395308</c:v>
                </c:pt>
                <c:pt idx="84">
                  <c:v>3.3718603339800142</c:v>
                </c:pt>
                <c:pt idx="85">
                  <c:v>3.3718603339800142</c:v>
                </c:pt>
                <c:pt idx="86">
                  <c:v>4.7285527386777</c:v>
                </c:pt>
                <c:pt idx="87">
                  <c:v>7.7253865050582</c:v>
                </c:pt>
                <c:pt idx="88">
                  <c:v>11.426204275397492</c:v>
                </c:pt>
                <c:pt idx="89">
                  <c:v>14.563073655766832</c:v>
                </c:pt>
                <c:pt idx="90">
                  <c:v>18.449983333332597</c:v>
                </c:pt>
                <c:pt idx="91">
                  <c:v>15.742882058112087</c:v>
                </c:pt>
                <c:pt idx="92">
                  <c:v>12.469565601380271</c:v>
                </c:pt>
                <c:pt idx="93">
                  <c:v>8.0048935804250547</c:v>
                </c:pt>
                <c:pt idx="94">
                  <c:v>3.3718603339800142</c:v>
                </c:pt>
                <c:pt idx="95">
                  <c:v>3.3718603339800142</c:v>
                </c:pt>
                <c:pt idx="96">
                  <c:v>7.5552387963007801</c:v>
                </c:pt>
                <c:pt idx="97">
                  <c:v>6.3111948517779437</c:v>
                </c:pt>
                <c:pt idx="98">
                  <c:v>7.7188580256414872</c:v>
                </c:pt>
                <c:pt idx="99">
                  <c:v>9.7527647341376458</c:v>
                </c:pt>
                <c:pt idx="100">
                  <c:v>12.142833203161853</c:v>
                </c:pt>
                <c:pt idx="101">
                  <c:v>13.276611663346834</c:v>
                </c:pt>
                <c:pt idx="102">
                  <c:v>16.027221561734468</c:v>
                </c:pt>
                <c:pt idx="103">
                  <c:v>15.325305518460556</c:v>
                </c:pt>
                <c:pt idx="104">
                  <c:v>13.001700455427358</c:v>
                </c:pt>
                <c:pt idx="105">
                  <c:v>11.115578973217282</c:v>
                </c:pt>
                <c:pt idx="106">
                  <c:v>8.1810271759607573</c:v>
                </c:pt>
                <c:pt idx="107">
                  <c:v>6.8394650807744783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62-4E6D-83F6-4D2FEDD3C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8355407"/>
        <c:axId val="1507708287"/>
      </c:lineChart>
      <c:catAx>
        <c:axId val="1538355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708287"/>
        <c:crosses val="autoZero"/>
        <c:auto val="1"/>
        <c:lblAlgn val="ctr"/>
        <c:lblOffset val="100"/>
        <c:noMultiLvlLbl val="0"/>
      </c:catAx>
      <c:valAx>
        <c:axId val="150770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water temp deg 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355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719-5C21-42E8-B445-D3CCA31F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B8F1F-2E86-477F-97B1-8BD13496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20D5-8489-4F4A-A1A3-1B65E06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C578-8C06-4A9D-93EC-3F3189A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1FB6-42AF-4F50-828E-763FADC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75F1-9143-4810-88E6-72F046D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4DE6-0BEE-41E5-9D63-BCE1A5E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34A4-3FBE-4033-AADD-4E370926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1DD6-8694-49A1-ACFA-1FB092D6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F110-A5CE-42C6-BFAD-92AA300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ECC4F-533D-4F40-9B01-3C49FC81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4CB8-9EBC-4CFE-B52E-4A253D6C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B902-ADA4-4474-8703-025FAAF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EBCE-4799-4A93-8044-692E868A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9F3E-C6C0-411F-9499-E6571359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907-63C4-4751-8749-433980C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F62D-CDEE-4C86-B538-2333D558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B044-E7B4-4EC6-B93E-D007AFED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200A-D004-4195-99AD-F5359C66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A1ED-F7DC-4CDF-99CB-B118301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6678-FB2E-464C-84B6-FEFD9A5A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37CB-4CAE-40B3-A646-A66ADE02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8E1C-F36A-4EC9-9E7B-BD05EEC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E39E-C9E7-42D9-BDB3-08D79E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971F-70C2-48F0-BE87-9EE86F8B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CBE-8E4D-4DC3-99BC-D3777DE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3047-28B6-46CB-AECA-F0F3CBAB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B761-0615-4CB1-B18D-C3CE8FF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A3BE-A5FA-42CC-9853-982306B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A832-459C-4337-8CB5-DE7BF96F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465B-6231-4000-B9BC-987FBE28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0FA-51CA-43D8-A82D-043EFBA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1CFB-FEED-495B-8952-1A0230C4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A319-D3B5-4F73-8473-79DC0661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4BF4-5400-42BB-A2D8-852DCBC47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FFF4F-DEC4-4EDB-A9FA-9902CFED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6862-1A82-475C-81AE-FF5424B1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4CA8-08C2-42C0-95D0-A86376A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8084A-1019-45EB-B58D-AED97FA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49E-0D16-4022-B9E4-FD8227D3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3070-2BA1-4C31-A854-BFF59D9B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2CCB-33E4-4372-BAE8-664124D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344ED-288E-477C-8B54-80CD844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93B5-B2D7-4F5F-8C99-9FA3337E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434ED-CB8E-4198-9E83-7CA54D0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196C-5F76-4588-8BB8-DF4B991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A5C-E33B-44F3-B7AD-410477E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26F-D68D-4544-AF34-7D0A8BBB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5F70-EC24-490C-9F96-AA24D867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D5D6-3376-4F97-8789-E5476CB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58AA-26ED-4FB2-A508-48F44D2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BF53-0C40-4041-9A99-C31D97C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9FAF-978A-4A4D-82F5-BCA5A34A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5C7E4-8414-4397-8231-5D39915D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3E687-E0A4-4D9A-9331-DDB211D1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8970-BA5F-4679-B954-4CF16B9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FD8-27D1-4F89-BB9A-9C8C4D43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610E-B7CD-4FC7-8DFC-3936318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21D64-3193-45FC-A44A-67F904F7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D9EA-5737-4237-81C7-C724D88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5F12-6C4B-4EEA-8793-518D6BE4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1B54-4FE3-4F00-A9A1-C0715B607BDA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4D4D-5FBB-48EF-BB3A-DF000A8F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712C-1E49-4155-A300-AC3D63CDF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224-0436-4A1C-A076-6C1AEFD24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McKenzie Basin Gages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D5F7-94DC-4371-A4D1-CD19E287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F0CDE-70F5-48BD-B19C-59BA198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1149" y="257138"/>
            <a:ext cx="14622545" cy="651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66E67-6682-4A47-BC21-CF140677E6BE}"/>
              </a:ext>
            </a:extLst>
          </p:cNvPr>
          <p:cNvSpPr txBox="1"/>
          <p:nvPr/>
        </p:nvSpPr>
        <p:spPr>
          <a:xfrm>
            <a:off x="8921646" y="991189"/>
            <a:ext cx="1111202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3373 Outlet of Clear Lake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02FB5-6E2D-43CE-8FE4-A4C02DF4C019}"/>
              </a:ext>
            </a:extLst>
          </p:cNvPr>
          <p:cNvSpPr txBox="1"/>
          <p:nvPr/>
        </p:nvSpPr>
        <p:spPr>
          <a:xfrm>
            <a:off x="6195934" y="883467"/>
            <a:ext cx="12843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3393 Above Smith R Reservoir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568D0C-0C92-4A91-B13B-57C00B45728D}"/>
              </a:ext>
            </a:extLst>
          </p:cNvPr>
          <p:cNvCxnSpPr>
            <a:stCxn id="7" idx="3"/>
          </p:cNvCxnSpPr>
          <p:nvPr/>
        </p:nvCxnSpPr>
        <p:spPr>
          <a:xfrm>
            <a:off x="7480260" y="983495"/>
            <a:ext cx="989183" cy="3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46959-A04A-4961-A159-B3729CC8C1B2}"/>
              </a:ext>
            </a:extLst>
          </p:cNvPr>
          <p:cNvSpPr txBox="1"/>
          <p:nvPr/>
        </p:nvSpPr>
        <p:spPr>
          <a:xfrm>
            <a:off x="9243334" y="1730851"/>
            <a:ext cx="128725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3359 Below Trail Bridge Dam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A58DD-FAB5-49EC-A14D-05EC912AB6E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69444" y="1830879"/>
            <a:ext cx="773890" cy="20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86B34B-3F17-488C-A1C9-78D85866D5D1}"/>
              </a:ext>
            </a:extLst>
          </p:cNvPr>
          <p:cNvSpPr txBox="1"/>
          <p:nvPr/>
        </p:nvSpPr>
        <p:spPr>
          <a:xfrm>
            <a:off x="6046982" y="5508648"/>
            <a:ext cx="12314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3037 Q,T Above Cougar Lake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F82A8-B8BF-426E-9617-B0CEFAF4156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62696" y="4489556"/>
            <a:ext cx="540078" cy="10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0AD93B-0975-484B-93F9-609F203B7AC9}"/>
              </a:ext>
            </a:extLst>
          </p:cNvPr>
          <p:cNvSpPr txBox="1"/>
          <p:nvPr/>
        </p:nvSpPr>
        <p:spPr>
          <a:xfrm>
            <a:off x="5099766" y="4764281"/>
            <a:ext cx="1221809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3009  Q,T S Fork McKenzie 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E74AF-1C3D-42D2-BEB1-575BC2ABE80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1575" y="3515193"/>
            <a:ext cx="592665" cy="134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750FD9-0B87-4180-9581-A6156E355F0E}"/>
              </a:ext>
            </a:extLst>
          </p:cNvPr>
          <p:cNvSpPr txBox="1"/>
          <p:nvPr/>
        </p:nvSpPr>
        <p:spPr>
          <a:xfrm>
            <a:off x="5330412" y="2289319"/>
            <a:ext cx="899605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3405 Q,T Blue River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71A7C3-F1E7-43E6-953C-BE3A12674EB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80215" y="2489374"/>
            <a:ext cx="445333" cy="6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671EFF-983C-4C74-9050-77440B26CBBF}"/>
              </a:ext>
            </a:extLst>
          </p:cNvPr>
          <p:cNvSpPr txBox="1"/>
          <p:nvPr/>
        </p:nvSpPr>
        <p:spPr>
          <a:xfrm>
            <a:off x="6062265" y="1322256"/>
            <a:ext cx="80823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3411 Lookout Cr.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838A5E-6792-43D2-BCF0-3FD1E1D3BA4C}"/>
              </a:ext>
            </a:extLst>
          </p:cNvPr>
          <p:cNvCxnSpPr>
            <a:stCxn id="44" idx="2"/>
          </p:cNvCxnSpPr>
          <p:nvPr/>
        </p:nvCxnSpPr>
        <p:spPr>
          <a:xfrm>
            <a:off x="6466383" y="1522311"/>
            <a:ext cx="371714" cy="1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5C4FBB-6D77-4C30-8991-AA206A13E340}"/>
              </a:ext>
            </a:extLst>
          </p:cNvPr>
          <p:cNvCxnSpPr/>
          <p:nvPr/>
        </p:nvCxnSpPr>
        <p:spPr>
          <a:xfrm>
            <a:off x="6153260" y="2076542"/>
            <a:ext cx="7697" cy="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0F7FE3-5203-4D12-83F2-69ED81F710F1}"/>
              </a:ext>
            </a:extLst>
          </p:cNvPr>
          <p:cNvSpPr txBox="1"/>
          <p:nvPr/>
        </p:nvSpPr>
        <p:spPr>
          <a:xfrm>
            <a:off x="4926035" y="1919906"/>
            <a:ext cx="13548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3429 T Blue R. below Tidbits Cr.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EF3450-5955-4B55-9B67-0C87DD488909}"/>
              </a:ext>
            </a:extLst>
          </p:cNvPr>
          <p:cNvCxnSpPr/>
          <p:nvPr/>
        </p:nvCxnSpPr>
        <p:spPr>
          <a:xfrm>
            <a:off x="6195934" y="2102614"/>
            <a:ext cx="534650" cy="51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EC9954-D3F6-4DA0-A57C-94F086E7B44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118122" y="1904329"/>
            <a:ext cx="1006860" cy="16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6C8D66-17E8-4423-89A2-1C52F30A818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522549" y="1440154"/>
            <a:ext cx="1374894" cy="214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C29D41-D591-48E4-9086-F891977B9941}"/>
              </a:ext>
            </a:extLst>
          </p:cNvPr>
          <p:cNvSpPr txBox="1"/>
          <p:nvPr/>
        </p:nvSpPr>
        <p:spPr>
          <a:xfrm>
            <a:off x="1743329" y="1240099"/>
            <a:ext cx="1558440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McKenzie R below </a:t>
            </a:r>
            <a:r>
              <a:rPr lang="en-US" sz="700" dirty="0" err="1"/>
              <a:t>Leaburg</a:t>
            </a:r>
            <a:r>
              <a:rPr lang="en-US" sz="700" dirty="0"/>
              <a:t> Dam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B27656-1F5F-40EC-AEEB-DD64C2401CDB}"/>
              </a:ext>
            </a:extLst>
          </p:cNvPr>
          <p:cNvCxnSpPr>
            <a:cxnSpLocks/>
          </p:cNvCxnSpPr>
          <p:nvPr/>
        </p:nvCxnSpPr>
        <p:spPr>
          <a:xfrm flipH="1" flipV="1">
            <a:off x="2765685" y="4347148"/>
            <a:ext cx="219491" cy="6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EC46D1-8F72-49FA-B2FE-FD4D6B4BA427}"/>
              </a:ext>
            </a:extLst>
          </p:cNvPr>
          <p:cNvSpPr txBox="1"/>
          <p:nvPr/>
        </p:nvSpPr>
        <p:spPr>
          <a:xfrm>
            <a:off x="3455120" y="1704274"/>
            <a:ext cx="132600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Q,T McKenzie R near Vida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BE0B92-8D95-489B-B870-64B49A7954F0}"/>
              </a:ext>
            </a:extLst>
          </p:cNvPr>
          <p:cNvSpPr txBox="1"/>
          <p:nvPr/>
        </p:nvSpPr>
        <p:spPr>
          <a:xfrm>
            <a:off x="2458428" y="4988897"/>
            <a:ext cx="1438214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2801 McKenzie R. near Walterville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CC506D-72E2-4AE5-9B69-D67EC1517470}"/>
              </a:ext>
            </a:extLst>
          </p:cNvPr>
          <p:cNvCxnSpPr>
            <a:cxnSpLocks/>
          </p:cNvCxnSpPr>
          <p:nvPr/>
        </p:nvCxnSpPr>
        <p:spPr>
          <a:xfrm flipH="1" flipV="1">
            <a:off x="1663908" y="4414604"/>
            <a:ext cx="79421" cy="9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48B1F-5409-41FB-A3D7-5325F4537FCB}"/>
              </a:ext>
            </a:extLst>
          </p:cNvPr>
          <p:cNvSpPr txBox="1"/>
          <p:nvPr/>
        </p:nvSpPr>
        <p:spPr>
          <a:xfrm>
            <a:off x="1020214" y="5329002"/>
            <a:ext cx="142859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4369 Cedar Creek near Springfield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B1707-DF9E-4FC1-A19B-9782298862AF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91756" y="2005851"/>
            <a:ext cx="368848" cy="20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E2CC87-51D6-407B-B898-DC653DD59715}"/>
              </a:ext>
            </a:extLst>
          </p:cNvPr>
          <p:cNvSpPr txBox="1"/>
          <p:nvPr/>
        </p:nvSpPr>
        <p:spPr>
          <a:xfrm>
            <a:off x="206312" y="1805796"/>
            <a:ext cx="137088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3513 Mohawk R near Springfield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591C69-12AB-4B0C-ACE6-2AC1C0FC3457}"/>
              </a:ext>
            </a:extLst>
          </p:cNvPr>
          <p:cNvCxnSpPr>
            <a:cxnSpLocks/>
          </p:cNvCxnSpPr>
          <p:nvPr/>
        </p:nvCxnSpPr>
        <p:spPr>
          <a:xfrm flipV="1">
            <a:off x="727023" y="4204745"/>
            <a:ext cx="293191" cy="54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64A852-2325-4737-B80A-15510E6B185B}"/>
              </a:ext>
            </a:extLst>
          </p:cNvPr>
          <p:cNvSpPr txBox="1"/>
          <p:nvPr/>
        </p:nvSpPr>
        <p:spPr>
          <a:xfrm>
            <a:off x="209181" y="4754193"/>
            <a:ext cx="13372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2751 Q,T Above Hayden Bridge</a:t>
            </a:r>
          </a:p>
        </p:txBody>
      </p:sp>
    </p:spTree>
    <p:extLst>
      <p:ext uri="{BB962C8B-B14F-4D97-AF65-F5344CB8AC3E}">
        <p14:creationId xmlns:p14="http://schemas.microsoft.com/office/powerpoint/2010/main" val="42458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6F3D0-5238-4505-83C8-1A8296A3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" y="217114"/>
            <a:ext cx="6578133" cy="3564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3E1AB-EACA-4171-9702-EEE7F1CC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12" y="3293903"/>
            <a:ext cx="6582745" cy="356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8368A-22DC-4B66-9E03-52F336FEEB6A}"/>
              </a:ext>
            </a:extLst>
          </p:cNvPr>
          <p:cNvSpPr txBox="1"/>
          <p:nvPr/>
        </p:nvSpPr>
        <p:spPr>
          <a:xfrm>
            <a:off x="0" y="3781211"/>
            <a:ext cx="2247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Lookout Cr. gage with </a:t>
            </a:r>
          </a:p>
          <a:p>
            <a:r>
              <a:rPr lang="en-US" dirty="0"/>
              <a:t>0.36 cms spring water</a:t>
            </a:r>
          </a:p>
          <a:p>
            <a:r>
              <a:rPr lang="en-US" dirty="0"/>
              <a:t>NSE 0.84 VG</a:t>
            </a:r>
          </a:p>
          <a:p>
            <a:r>
              <a:rPr lang="en-US" dirty="0"/>
              <a:t>%BIAS -1.7% VG</a:t>
            </a:r>
          </a:p>
          <a:p>
            <a:r>
              <a:rPr lang="en-US" dirty="0"/>
              <a:t>RSR 0.40 VG</a:t>
            </a:r>
          </a:p>
          <a:p>
            <a:r>
              <a:rPr lang="en-US" dirty="0"/>
              <a:t>R2 0.84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A5CA-C51B-42DB-A0E7-712644A5BA6F}"/>
              </a:ext>
            </a:extLst>
          </p:cNvPr>
          <p:cNvSpPr txBox="1"/>
          <p:nvPr/>
        </p:nvSpPr>
        <p:spPr>
          <a:xfrm>
            <a:off x="9884960" y="1539577"/>
            <a:ext cx="22405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Lake gage with </a:t>
            </a:r>
          </a:p>
          <a:p>
            <a:r>
              <a:rPr lang="en-US" dirty="0"/>
              <a:t>8.52 cms spring water</a:t>
            </a:r>
          </a:p>
          <a:p>
            <a:r>
              <a:rPr lang="en-US" dirty="0"/>
              <a:t>NSE 0.43 NS</a:t>
            </a:r>
          </a:p>
          <a:p>
            <a:r>
              <a:rPr lang="en-US" dirty="0"/>
              <a:t>%BIAS 0.0% VG</a:t>
            </a:r>
          </a:p>
          <a:p>
            <a:r>
              <a:rPr lang="en-US" dirty="0"/>
              <a:t>RSR 0.76 NS</a:t>
            </a:r>
          </a:p>
          <a:p>
            <a:r>
              <a:rPr lang="en-US" dirty="0"/>
              <a:t>R2 0.43 NS</a:t>
            </a:r>
          </a:p>
        </p:txBody>
      </p:sp>
    </p:spTree>
    <p:extLst>
      <p:ext uri="{BB962C8B-B14F-4D97-AF65-F5344CB8AC3E}">
        <p14:creationId xmlns:p14="http://schemas.microsoft.com/office/powerpoint/2010/main" val="297646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2CCC2A-BFD8-45D2-8A02-EF199D85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42" y="0"/>
            <a:ext cx="6081993" cy="3648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BB38F-E72F-4874-A384-E08E22BA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95" y="3648635"/>
            <a:ext cx="5185524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9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C73700-7271-4834-A780-06543E65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3737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E2427-992F-4DEC-8F3B-CF0B75E9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943600" cy="3628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F6D49-0D76-497A-A754-AF5BD2DA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766" y="2647950"/>
            <a:ext cx="6867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4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392DC6-4300-4F18-8972-97B8B39B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2546818"/>
            <a:ext cx="6867525" cy="421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1B9FB-AD51-440D-B048-1B1D5599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32"/>
            <a:ext cx="6791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ADB82B3-D7B3-46DD-99C5-60BF66367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766094"/>
              </p:ext>
            </p:extLst>
          </p:nvPr>
        </p:nvGraphicFramePr>
        <p:xfrm>
          <a:off x="5773271" y="2605088"/>
          <a:ext cx="6418729" cy="3957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F6A9F25-C009-4177-A021-FFD2BAF4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34635" cy="36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4E0B9-3431-4472-A4A2-E908174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0664"/>
            <a:ext cx="6221506" cy="3707336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DB82B3-D7B3-46DD-99C5-60BF66367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734998"/>
              </p:ext>
            </p:extLst>
          </p:nvPr>
        </p:nvGraphicFramePr>
        <p:xfrm>
          <a:off x="1" y="0"/>
          <a:ext cx="6221506" cy="35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ADB82B3-D7B3-46DD-99C5-60BF66367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283748"/>
              </p:ext>
            </p:extLst>
          </p:nvPr>
        </p:nvGraphicFramePr>
        <p:xfrm>
          <a:off x="6221505" y="0"/>
          <a:ext cx="5970493" cy="35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3324D80-1113-4CD3-B172-CDF67A353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388077"/>
              </p:ext>
            </p:extLst>
          </p:nvPr>
        </p:nvGraphicFramePr>
        <p:xfrm>
          <a:off x="6551720" y="3577700"/>
          <a:ext cx="5640278" cy="3280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7769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A2A998-FE11-4F2D-B5DC-F3EAAC7B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890587"/>
            <a:ext cx="8734425" cy="507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C363B-C841-42F7-9A30-FADDD8E853ED}"/>
              </a:ext>
            </a:extLst>
          </p:cNvPr>
          <p:cNvSpPr txBox="1"/>
          <p:nvPr/>
        </p:nvSpPr>
        <p:spPr>
          <a:xfrm>
            <a:off x="887896" y="768626"/>
            <a:ext cx="205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C214 Lookout Creek</a:t>
            </a:r>
          </a:p>
        </p:txBody>
      </p:sp>
    </p:spTree>
    <p:extLst>
      <p:ext uri="{BB962C8B-B14F-4D97-AF65-F5344CB8AC3E}">
        <p14:creationId xmlns:p14="http://schemas.microsoft.com/office/powerpoint/2010/main" val="301837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200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McKenzie Basin Gages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79</cp:revision>
  <cp:lastPrinted>2020-10-30T22:29:08Z</cp:lastPrinted>
  <dcterms:created xsi:type="dcterms:W3CDTF">2020-10-30T20:19:33Z</dcterms:created>
  <dcterms:modified xsi:type="dcterms:W3CDTF">2021-01-02T14:20:27Z</dcterms:modified>
</cp:coreProperties>
</file>