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 near</a:t>
            </a:r>
            <a:r>
              <a:rPr lang="en-US" baseline="0"/>
              <a:t> Hayden Bridge</a:t>
            </a:r>
            <a:r>
              <a:rPr lang="en-US"/>
              <a:t>, CW3M ver. 138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USGS_14164900_temp_MCKENZIE RIVER ABV HAYDEN BR  AT SPRINGFIELD  OR_23772751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5.6125340000000001</c:v>
                </c:pt>
                <c:pt idx="1">
                  <c:v>6.2591970000000003</c:v>
                </c:pt>
                <c:pt idx="2">
                  <c:v>7.754518</c:v>
                </c:pt>
                <c:pt idx="3">
                  <c:v>8.7547270000000008</c:v>
                </c:pt>
                <c:pt idx="4">
                  <c:v>10.624541000000001</c:v>
                </c:pt>
                <c:pt idx="5">
                  <c:v>12.164341</c:v>
                </c:pt>
                <c:pt idx="6">
                  <c:v>16.622938000000001</c:v>
                </c:pt>
                <c:pt idx="7">
                  <c:v>17.00271</c:v>
                </c:pt>
                <c:pt idx="8">
                  <c:v>17.8095</c:v>
                </c:pt>
                <c:pt idx="9">
                  <c:v>15.58464</c:v>
                </c:pt>
                <c:pt idx="10">
                  <c:v>8.4164530000000006</c:v>
                </c:pt>
                <c:pt idx="11">
                  <c:v>5.1908659999999998</c:v>
                </c:pt>
                <c:pt idx="12">
                  <c:v>5.0561069999999999</c:v>
                </c:pt>
                <c:pt idx="13">
                  <c:v>5.558751</c:v>
                </c:pt>
                <c:pt idx="14">
                  <c:v>6.6369410000000002</c:v>
                </c:pt>
                <c:pt idx="15">
                  <c:v>8.1830739999999995</c:v>
                </c:pt>
                <c:pt idx="16">
                  <c:v>10.079229</c:v>
                </c:pt>
                <c:pt idx="17">
                  <c:v>11.804282000000001</c:v>
                </c:pt>
                <c:pt idx="18">
                  <c:v>14.371176</c:v>
                </c:pt>
                <c:pt idx="19">
                  <c:v>16.554711999999999</c:v>
                </c:pt>
                <c:pt idx="20">
                  <c:v>18.410841000000001</c:v>
                </c:pt>
                <c:pt idx="21">
                  <c:v>15.460839</c:v>
                </c:pt>
                <c:pt idx="22">
                  <c:v>10.222044</c:v>
                </c:pt>
                <c:pt idx="23">
                  <c:v>5.857526</c:v>
                </c:pt>
                <c:pt idx="24">
                  <c:v>5.241117</c:v>
                </c:pt>
                <c:pt idx="25">
                  <c:v>5.6672099999999999</c:v>
                </c:pt>
                <c:pt idx="26">
                  <c:v>6.5680360000000002</c:v>
                </c:pt>
                <c:pt idx="27">
                  <c:v>8.847073</c:v>
                </c:pt>
                <c:pt idx="28">
                  <c:v>11.076184</c:v>
                </c:pt>
                <c:pt idx="29">
                  <c:v>11.551807</c:v>
                </c:pt>
                <c:pt idx="30">
                  <c:v>15.548947</c:v>
                </c:pt>
                <c:pt idx="31">
                  <c:v>16.855340999999999</c:v>
                </c:pt>
                <c:pt idx="32">
                  <c:v>18.729351000000001</c:v>
                </c:pt>
                <c:pt idx="33">
                  <c:v>15.443604000000001</c:v>
                </c:pt>
                <c:pt idx="34">
                  <c:v>8.3569209999999998</c:v>
                </c:pt>
                <c:pt idx="35">
                  <c:v>5.1540809999999997</c:v>
                </c:pt>
                <c:pt idx="36">
                  <c:v>4.9516939999999998</c:v>
                </c:pt>
                <c:pt idx="37">
                  <c:v>5.8680349999999999</c:v>
                </c:pt>
                <c:pt idx="38">
                  <c:v>7.4321679999999999</c:v>
                </c:pt>
                <c:pt idx="39">
                  <c:v>9.0482790000000008</c:v>
                </c:pt>
                <c:pt idx="40">
                  <c:v>11.396625</c:v>
                </c:pt>
                <c:pt idx="41">
                  <c:v>14.320817999999999</c:v>
                </c:pt>
                <c:pt idx="42">
                  <c:v>17.016932000000001</c:v>
                </c:pt>
                <c:pt idx="43">
                  <c:v>16.684895999999998</c:v>
                </c:pt>
                <c:pt idx="44">
                  <c:v>17.898012000000001</c:v>
                </c:pt>
                <c:pt idx="45">
                  <c:v>13.979163</c:v>
                </c:pt>
                <c:pt idx="46">
                  <c:v>9.0715249999999994</c:v>
                </c:pt>
                <c:pt idx="47">
                  <c:v>5.3526230000000004</c:v>
                </c:pt>
                <c:pt idx="48">
                  <c:v>5.7922969999999996</c:v>
                </c:pt>
                <c:pt idx="49">
                  <c:v>5.5534929999999996</c:v>
                </c:pt>
                <c:pt idx="50">
                  <c:v>7.5606200000000001</c:v>
                </c:pt>
                <c:pt idx="51">
                  <c:v>9.5545259999999992</c:v>
                </c:pt>
                <c:pt idx="52">
                  <c:v>11.654631999999999</c:v>
                </c:pt>
                <c:pt idx="53">
                  <c:v>14.469351</c:v>
                </c:pt>
                <c:pt idx="54">
                  <c:v>16.89209</c:v>
                </c:pt>
                <c:pt idx="55">
                  <c:v>17.127911000000001</c:v>
                </c:pt>
                <c:pt idx="56">
                  <c:v>18.921122</c:v>
                </c:pt>
                <c:pt idx="57">
                  <c:v>16.247209999999999</c:v>
                </c:pt>
                <c:pt idx="58">
                  <c:v>8.3450159999999993</c:v>
                </c:pt>
                <c:pt idx="59">
                  <c:v>5.58371</c:v>
                </c:pt>
                <c:pt idx="60">
                  <c:v>5.6587769999999997</c:v>
                </c:pt>
                <c:pt idx="61">
                  <c:v>6.7420499999999999</c:v>
                </c:pt>
                <c:pt idx="62">
                  <c:v>8.9501849999999994</c:v>
                </c:pt>
                <c:pt idx="63">
                  <c:v>9.9892000000000003</c:v>
                </c:pt>
                <c:pt idx="64">
                  <c:v>13.287138000000001</c:v>
                </c:pt>
                <c:pt idx="65">
                  <c:v>16.428616000000002</c:v>
                </c:pt>
                <c:pt idx="66">
                  <c:v>17.631253999999998</c:v>
                </c:pt>
                <c:pt idx="67">
                  <c:v>17.754190000000001</c:v>
                </c:pt>
                <c:pt idx="68">
                  <c:v>18.268187999999999</c:v>
                </c:pt>
                <c:pt idx="69">
                  <c:v>17.181332000000001</c:v>
                </c:pt>
                <c:pt idx="70">
                  <c:v>10.364996</c:v>
                </c:pt>
                <c:pt idx="71">
                  <c:v>5.4250939999999996</c:v>
                </c:pt>
                <c:pt idx="72">
                  <c:v>5.1203279999999998</c:v>
                </c:pt>
                <c:pt idx="73">
                  <c:v>6.0267289999999996</c:v>
                </c:pt>
                <c:pt idx="74">
                  <c:v>7.328335</c:v>
                </c:pt>
                <c:pt idx="75">
                  <c:v>10.00975</c:v>
                </c:pt>
                <c:pt idx="76">
                  <c:v>12.383094</c:v>
                </c:pt>
                <c:pt idx="77">
                  <c:v>15.317595000000001</c:v>
                </c:pt>
                <c:pt idx="78">
                  <c:v>16.518360000000001</c:v>
                </c:pt>
                <c:pt idx="79">
                  <c:v>17.485367</c:v>
                </c:pt>
                <c:pt idx="80">
                  <c:v>18.821987</c:v>
                </c:pt>
                <c:pt idx="81">
                  <c:v>12.997336000000001</c:v>
                </c:pt>
                <c:pt idx="82">
                  <c:v>7.9434019999999999</c:v>
                </c:pt>
                <c:pt idx="83">
                  <c:v>4.7955759999999996</c:v>
                </c:pt>
                <c:pt idx="84">
                  <c:v>2.9889250000000001</c:v>
                </c:pt>
                <c:pt idx="85">
                  <c:v>4.3723429999999999</c:v>
                </c:pt>
                <c:pt idx="86">
                  <c:v>6.0114669999999997</c:v>
                </c:pt>
                <c:pt idx="87">
                  <c:v>8.4691130000000001</c:v>
                </c:pt>
                <c:pt idx="88">
                  <c:v>11.492767000000001</c:v>
                </c:pt>
                <c:pt idx="89">
                  <c:v>14.183911</c:v>
                </c:pt>
                <c:pt idx="90">
                  <c:v>16.870294999999999</c:v>
                </c:pt>
                <c:pt idx="91">
                  <c:v>15.494028999999999</c:v>
                </c:pt>
                <c:pt idx="92">
                  <c:v>16.153469000000001</c:v>
                </c:pt>
                <c:pt idx="93">
                  <c:v>12.021566999999999</c:v>
                </c:pt>
                <c:pt idx="94">
                  <c:v>6.5215319999999997</c:v>
                </c:pt>
                <c:pt idx="95">
                  <c:v>3.897367</c:v>
                </c:pt>
                <c:pt idx="96">
                  <c:v>5.1540270000000001</c:v>
                </c:pt>
                <c:pt idx="97">
                  <c:v>5.6925879999999998</c:v>
                </c:pt>
                <c:pt idx="98">
                  <c:v>7.6571600000000002</c:v>
                </c:pt>
                <c:pt idx="99">
                  <c:v>8.8609279999999995</c:v>
                </c:pt>
                <c:pt idx="100">
                  <c:v>13.519973</c:v>
                </c:pt>
                <c:pt idx="101">
                  <c:v>15.385897999999999</c:v>
                </c:pt>
                <c:pt idx="102">
                  <c:v>17.730452</c:v>
                </c:pt>
                <c:pt idx="103">
                  <c:v>17.579066999999998</c:v>
                </c:pt>
                <c:pt idx="104">
                  <c:v>18.510386</c:v>
                </c:pt>
                <c:pt idx="105">
                  <c:v>16.846264000000001</c:v>
                </c:pt>
                <c:pt idx="106">
                  <c:v>11.492265</c:v>
                </c:pt>
                <c:pt idx="107">
                  <c:v>5.8448719999999996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8-4E3E-B75D-CAEF68733348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8-4E3E-B75D-CAEF68733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temperature, CW3M ver. 141+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USGS_14162200_temp_BLUE RIVER AT BLUE RIVER_23773405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5.8672199999999997</c:v>
                </c:pt>
                <c:pt idx="1">
                  <c:v>5.7384250000000003</c:v>
                </c:pt>
                <c:pt idx="2">
                  <c:v>6.4123729999999997</c:v>
                </c:pt>
                <c:pt idx="3">
                  <c:v>6.5012179999999997</c:v>
                </c:pt>
                <c:pt idx="4">
                  <c:v>7.5264199999999999</c:v>
                </c:pt>
                <c:pt idx="5">
                  <c:v>9.3709589999999992</c:v>
                </c:pt>
                <c:pt idx="6">
                  <c:v>12.556028</c:v>
                </c:pt>
                <c:pt idx="7">
                  <c:v>15.188703</c:v>
                </c:pt>
                <c:pt idx="8">
                  <c:v>15.156300999999999</c:v>
                </c:pt>
                <c:pt idx="9">
                  <c:v>14.002096</c:v>
                </c:pt>
                <c:pt idx="10">
                  <c:v>6.2288560000000004</c:v>
                </c:pt>
                <c:pt idx="11">
                  <c:v>3.8112159999999999</c:v>
                </c:pt>
                <c:pt idx="12">
                  <c:v>4.1087809999999996</c:v>
                </c:pt>
                <c:pt idx="13">
                  <c:v>4.5162529999999999</c:v>
                </c:pt>
                <c:pt idx="14">
                  <c:v>4.4694390000000004</c:v>
                </c:pt>
                <c:pt idx="15">
                  <c:v>6.1887270000000001</c:v>
                </c:pt>
                <c:pt idx="16">
                  <c:v>7.3997349999999997</c:v>
                </c:pt>
                <c:pt idx="17">
                  <c:v>9.4273530000000001</c:v>
                </c:pt>
                <c:pt idx="18">
                  <c:v>12.164102</c:v>
                </c:pt>
                <c:pt idx="19">
                  <c:v>14.740093</c:v>
                </c:pt>
                <c:pt idx="20">
                  <c:v>15.472922000000001</c:v>
                </c:pt>
                <c:pt idx="21">
                  <c:v>14.415647999999999</c:v>
                </c:pt>
                <c:pt idx="22">
                  <c:v>8.0990950000000002</c:v>
                </c:pt>
                <c:pt idx="23">
                  <c:v>3.2822840000000002</c:v>
                </c:pt>
                <c:pt idx="24">
                  <c:v>3.927359</c:v>
                </c:pt>
                <c:pt idx="25">
                  <c:v>5.1388389999999999</c:v>
                </c:pt>
                <c:pt idx="26">
                  <c:v>4.2618510000000001</c:v>
                </c:pt>
                <c:pt idx="27">
                  <c:v>6.2101850000000001</c:v>
                </c:pt>
                <c:pt idx="28">
                  <c:v>8.5556420000000006</c:v>
                </c:pt>
                <c:pt idx="29">
                  <c:v>10.325079000000001</c:v>
                </c:pt>
                <c:pt idx="30">
                  <c:v>13.190016</c:v>
                </c:pt>
                <c:pt idx="31">
                  <c:v>15.817727</c:v>
                </c:pt>
                <c:pt idx="32">
                  <c:v>16.177311</c:v>
                </c:pt>
                <c:pt idx="33">
                  <c:v>14.695318</c:v>
                </c:pt>
                <c:pt idx="34">
                  <c:v>7.7057390000000003</c:v>
                </c:pt>
                <c:pt idx="35">
                  <c:v>3.4356059999999999</c:v>
                </c:pt>
                <c:pt idx="36">
                  <c:v>2.9708220000000001</c:v>
                </c:pt>
                <c:pt idx="37">
                  <c:v>4.6796389999999999</c:v>
                </c:pt>
                <c:pt idx="38">
                  <c:v>5.5429349999999999</c:v>
                </c:pt>
                <c:pt idx="39">
                  <c:v>6.8235279999999996</c:v>
                </c:pt>
                <c:pt idx="40">
                  <c:v>9.4638559999999998</c:v>
                </c:pt>
                <c:pt idx="41">
                  <c:v>10.913012</c:v>
                </c:pt>
                <c:pt idx="42">
                  <c:v>13.99469</c:v>
                </c:pt>
                <c:pt idx="43">
                  <c:v>16.091546999999998</c:v>
                </c:pt>
                <c:pt idx="44">
                  <c:v>16.440422000000002</c:v>
                </c:pt>
                <c:pt idx="45">
                  <c:v>13.150365000000001</c:v>
                </c:pt>
                <c:pt idx="46">
                  <c:v>7.3616890000000001</c:v>
                </c:pt>
                <c:pt idx="47">
                  <c:v>3.0485000000000002</c:v>
                </c:pt>
                <c:pt idx="48">
                  <c:v>6.0089220000000001</c:v>
                </c:pt>
                <c:pt idx="49">
                  <c:v>4.7759280000000004</c:v>
                </c:pt>
                <c:pt idx="50">
                  <c:v>6.8088280000000001</c:v>
                </c:pt>
                <c:pt idx="51">
                  <c:v>8.0734779999999997</c:v>
                </c:pt>
                <c:pt idx="52">
                  <c:v>9.5583329999999993</c:v>
                </c:pt>
                <c:pt idx="53">
                  <c:v>11.796310999999999</c:v>
                </c:pt>
                <c:pt idx="54">
                  <c:v>14.523553</c:v>
                </c:pt>
                <c:pt idx="55">
                  <c:v>16.863527000000001</c:v>
                </c:pt>
                <c:pt idx="56">
                  <c:v>17.120304000000001</c:v>
                </c:pt>
                <c:pt idx="57">
                  <c:v>15.784965</c:v>
                </c:pt>
                <c:pt idx="58">
                  <c:v>7.8990039999999997</c:v>
                </c:pt>
                <c:pt idx="59">
                  <c:v>5.8541470000000002</c:v>
                </c:pt>
                <c:pt idx="60">
                  <c:v>6.4891750000000004</c:v>
                </c:pt>
                <c:pt idx="61">
                  <c:v>8.1289420000000003</c:v>
                </c:pt>
                <c:pt idx="62">
                  <c:v>8.5940560000000001</c:v>
                </c:pt>
                <c:pt idx="63">
                  <c:v>9.4432200000000002</c:v>
                </c:pt>
                <c:pt idx="64">
                  <c:v>11.426868000000001</c:v>
                </c:pt>
                <c:pt idx="65">
                  <c:v>14.382719</c:v>
                </c:pt>
                <c:pt idx="66">
                  <c:v>17.043074000000001</c:v>
                </c:pt>
                <c:pt idx="67">
                  <c:v>18.608875000000001</c:v>
                </c:pt>
                <c:pt idx="68">
                  <c:v>17.779147999999999</c:v>
                </c:pt>
                <c:pt idx="69">
                  <c:v>16.758285999999998</c:v>
                </c:pt>
                <c:pt idx="70">
                  <c:v>8.207122</c:v>
                </c:pt>
                <c:pt idx="71">
                  <c:v>4.4238860000000004</c:v>
                </c:pt>
                <c:pt idx="72">
                  <c:v>4.3064270000000002</c:v>
                </c:pt>
                <c:pt idx="73">
                  <c:v>6.6809029999999998</c:v>
                </c:pt>
                <c:pt idx="74">
                  <c:v>6.7397119999999999</c:v>
                </c:pt>
                <c:pt idx="75">
                  <c:v>8.7652110000000008</c:v>
                </c:pt>
                <c:pt idx="76">
                  <c:v>10.81246</c:v>
                </c:pt>
                <c:pt idx="77">
                  <c:v>12.286628</c:v>
                </c:pt>
                <c:pt idx="78">
                  <c:v>14.413005</c:v>
                </c:pt>
                <c:pt idx="79">
                  <c:v>16.593639</c:v>
                </c:pt>
                <c:pt idx="80">
                  <c:v>16.534609</c:v>
                </c:pt>
                <c:pt idx="81">
                  <c:v>12.883421999999999</c:v>
                </c:pt>
                <c:pt idx="82">
                  <c:v>7.5376799999999999</c:v>
                </c:pt>
                <c:pt idx="83">
                  <c:v>2.3836870000000001</c:v>
                </c:pt>
                <c:pt idx="84">
                  <c:v>-2.3392900000000001</c:v>
                </c:pt>
                <c:pt idx="85">
                  <c:v>1.3647229999999999</c:v>
                </c:pt>
                <c:pt idx="86">
                  <c:v>4.5756379999999996</c:v>
                </c:pt>
                <c:pt idx="87">
                  <c:v>7.86172</c:v>
                </c:pt>
                <c:pt idx="88">
                  <c:v>9.5902989999999999</c:v>
                </c:pt>
                <c:pt idx="89">
                  <c:v>11.902104</c:v>
                </c:pt>
                <c:pt idx="90">
                  <c:v>14.932577999999999</c:v>
                </c:pt>
                <c:pt idx="91">
                  <c:v>16.595585</c:v>
                </c:pt>
                <c:pt idx="92">
                  <c:v>16.301480999999999</c:v>
                </c:pt>
                <c:pt idx="93">
                  <c:v>12.758827</c:v>
                </c:pt>
                <c:pt idx="94">
                  <c:v>5.2282070000000003</c:v>
                </c:pt>
                <c:pt idx="95">
                  <c:v>1.344606</c:v>
                </c:pt>
                <c:pt idx="96">
                  <c:v>5.4185150000000002</c:v>
                </c:pt>
                <c:pt idx="97">
                  <c:v>5.7108840000000001</c:v>
                </c:pt>
                <c:pt idx="98">
                  <c:v>5.9636950000000004</c:v>
                </c:pt>
                <c:pt idx="99">
                  <c:v>7.5892429999999997</c:v>
                </c:pt>
                <c:pt idx="100">
                  <c:v>11.136310999999999</c:v>
                </c:pt>
                <c:pt idx="101">
                  <c:v>12.600471000000001</c:v>
                </c:pt>
                <c:pt idx="102">
                  <c:v>15.246349</c:v>
                </c:pt>
                <c:pt idx="103">
                  <c:v>17.401871</c:v>
                </c:pt>
                <c:pt idx="104">
                  <c:v>17.110749999999999</c:v>
                </c:pt>
                <c:pt idx="105">
                  <c:v>15.616877000000001</c:v>
                </c:pt>
                <c:pt idx="106">
                  <c:v>9.3853279999999994</c:v>
                </c:pt>
                <c:pt idx="107">
                  <c:v>4.3472080000000002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72-483A-B129-4B442757138F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Obs:..\Observations\McKenzie\USGS_14162200_temp_BLUE RIVER AT BLUE RIVER_23773405.csv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6.242737</c:v>
                </c:pt>
                <c:pt idx="1">
                  <c:v>6.0254859999999999</c:v>
                </c:pt>
                <c:pt idx="2">
                  <c:v>5.870177</c:v>
                </c:pt>
                <c:pt idx="3">
                  <c:v>6.3362550000000004</c:v>
                </c:pt>
                <c:pt idx="4">
                  <c:v>6.764894</c:v>
                </c:pt>
                <c:pt idx="5">
                  <c:v>8.3578449999999993</c:v>
                </c:pt>
                <c:pt idx="6">
                  <c:v>9.3243179999999999</c:v>
                </c:pt>
                <c:pt idx="7">
                  <c:v>9.5130529999999993</c:v>
                </c:pt>
                <c:pt idx="8">
                  <c:v>10.323399</c:v>
                </c:pt>
                <c:pt idx="9">
                  <c:v>14.638032000000001</c:v>
                </c:pt>
                <c:pt idx="10">
                  <c:v>8.1989000000000001</c:v>
                </c:pt>
                <c:pt idx="11">
                  <c:v>5.9627169999999996</c:v>
                </c:pt>
                <c:pt idx="12">
                  <c:v>5.1126459999999998</c:v>
                </c:pt>
                <c:pt idx="13">
                  <c:v>4.9648789999999998</c:v>
                </c:pt>
                <c:pt idx="14">
                  <c:v>4.7931419999999996</c:v>
                </c:pt>
                <c:pt idx="15">
                  <c:v>5.803407</c:v>
                </c:pt>
                <c:pt idx="16">
                  <c:v>6.4552820000000004</c:v>
                </c:pt>
                <c:pt idx="17">
                  <c:v>7.5905779999999998</c:v>
                </c:pt>
                <c:pt idx="18">
                  <c:v>8.2860630000000004</c:v>
                </c:pt>
                <c:pt idx="19">
                  <c:v>8.6072799999999994</c:v>
                </c:pt>
                <c:pt idx="20">
                  <c:v>8.9859810000000007</c:v>
                </c:pt>
                <c:pt idx="21">
                  <c:v>14.825505</c:v>
                </c:pt>
                <c:pt idx="22">
                  <c:v>9.8985830000000004</c:v>
                </c:pt>
                <c:pt idx="23">
                  <c:v>3.5622660000000002</c:v>
                </c:pt>
                <c:pt idx="24">
                  <c:v>5.1763899999999996</c:v>
                </c:pt>
                <c:pt idx="25">
                  <c:v>5.2227790000000001</c:v>
                </c:pt>
                <c:pt idx="26">
                  <c:v>4.9264089999999996</c:v>
                </c:pt>
                <c:pt idx="27">
                  <c:v>5.6121129999999999</c:v>
                </c:pt>
                <c:pt idx="28">
                  <c:v>6.711182</c:v>
                </c:pt>
                <c:pt idx="29">
                  <c:v>7.5382410000000002</c:v>
                </c:pt>
                <c:pt idx="30">
                  <c:v>8.3234449999999995</c:v>
                </c:pt>
                <c:pt idx="31">
                  <c:v>8.7166340000000009</c:v>
                </c:pt>
                <c:pt idx="32">
                  <c:v>9.5605119999999992</c:v>
                </c:pt>
                <c:pt idx="33">
                  <c:v>13.666708</c:v>
                </c:pt>
                <c:pt idx="34">
                  <c:v>9.1621269999999999</c:v>
                </c:pt>
                <c:pt idx="35">
                  <c:v>5.9484209999999997</c:v>
                </c:pt>
                <c:pt idx="36">
                  <c:v>3.8598780000000001</c:v>
                </c:pt>
                <c:pt idx="37">
                  <c:v>5.1303470000000004</c:v>
                </c:pt>
                <c:pt idx="38">
                  <c:v>5.3115139999999998</c:v>
                </c:pt>
                <c:pt idx="39">
                  <c:v>5.8076850000000002</c:v>
                </c:pt>
                <c:pt idx="40">
                  <c:v>6.6491049999999996</c:v>
                </c:pt>
                <c:pt idx="41">
                  <c:v>7.2600569999999998</c:v>
                </c:pt>
                <c:pt idx="42">
                  <c:v>7.8716249999999999</c:v>
                </c:pt>
                <c:pt idx="43">
                  <c:v>8.0071239999999992</c:v>
                </c:pt>
                <c:pt idx="44">
                  <c:v>9.1077899999999996</c:v>
                </c:pt>
                <c:pt idx="45">
                  <c:v>13.260329</c:v>
                </c:pt>
                <c:pt idx="46">
                  <c:v>8.1938980000000008</c:v>
                </c:pt>
                <c:pt idx="47">
                  <c:v>3.1801490000000001</c:v>
                </c:pt>
                <c:pt idx="48">
                  <c:v>4.53085</c:v>
                </c:pt>
                <c:pt idx="49">
                  <c:v>5.2564500000000001</c:v>
                </c:pt>
                <c:pt idx="50">
                  <c:v>6.5771389999999998</c:v>
                </c:pt>
                <c:pt idx="51">
                  <c:v>6.8376919999999997</c:v>
                </c:pt>
                <c:pt idx="52">
                  <c:v>7.4699669999999996</c:v>
                </c:pt>
                <c:pt idx="53">
                  <c:v>8.282546</c:v>
                </c:pt>
                <c:pt idx="54">
                  <c:v>8.7067789999999992</c:v>
                </c:pt>
                <c:pt idx="55">
                  <c:v>9.2944099999999992</c:v>
                </c:pt>
                <c:pt idx="56">
                  <c:v>13.249461999999999</c:v>
                </c:pt>
                <c:pt idx="57">
                  <c:v>16.807127000000001</c:v>
                </c:pt>
                <c:pt idx="58">
                  <c:v>8.9506309999999996</c:v>
                </c:pt>
                <c:pt idx="59">
                  <c:v>7.6525990000000004</c:v>
                </c:pt>
                <c:pt idx="60">
                  <c:v>6.1077399999999997</c:v>
                </c:pt>
                <c:pt idx="61">
                  <c:v>7.345167</c:v>
                </c:pt>
                <c:pt idx="62">
                  <c:v>6.8343990000000003</c:v>
                </c:pt>
                <c:pt idx="63">
                  <c:v>7.451581</c:v>
                </c:pt>
                <c:pt idx="64">
                  <c:v>7.916569</c:v>
                </c:pt>
                <c:pt idx="65">
                  <c:v>8.4819440000000004</c:v>
                </c:pt>
                <c:pt idx="66">
                  <c:v>9.8057890000000008</c:v>
                </c:pt>
                <c:pt idx="67">
                  <c:v>15.420059999999999</c:v>
                </c:pt>
                <c:pt idx="68">
                  <c:v>19.607327999999999</c:v>
                </c:pt>
                <c:pt idx="69">
                  <c:v>17.225902999999999</c:v>
                </c:pt>
                <c:pt idx="70">
                  <c:v>9.4089639999999992</c:v>
                </c:pt>
                <c:pt idx="71">
                  <c:v>6.5922989999999997</c:v>
                </c:pt>
                <c:pt idx="72">
                  <c:v>5.077852</c:v>
                </c:pt>
                <c:pt idx="73">
                  <c:v>6.0420199999999999</c:v>
                </c:pt>
                <c:pt idx="74">
                  <c:v>6.7066660000000002</c:v>
                </c:pt>
                <c:pt idx="75">
                  <c:v>7.018815</c:v>
                </c:pt>
                <c:pt idx="76">
                  <c:v>7.2525659999999998</c:v>
                </c:pt>
                <c:pt idx="77">
                  <c:v>8.3415739999999996</c:v>
                </c:pt>
                <c:pt idx="78">
                  <c:v>9.6124399999999994</c:v>
                </c:pt>
                <c:pt idx="79">
                  <c:v>12.807323</c:v>
                </c:pt>
                <c:pt idx="80">
                  <c:v>18.714966</c:v>
                </c:pt>
                <c:pt idx="81">
                  <c:v>13.539747999999999</c:v>
                </c:pt>
                <c:pt idx="82">
                  <c:v>9.3763590000000008</c:v>
                </c:pt>
                <c:pt idx="83">
                  <c:v>5.3433809999999999</c:v>
                </c:pt>
                <c:pt idx="84">
                  <c:v>3.7388919999999999</c:v>
                </c:pt>
                <c:pt idx="85">
                  <c:v>5.5044440000000003</c:v>
                </c:pt>
                <c:pt idx="86">
                  <c:v>5.6991579999999997</c:v>
                </c:pt>
                <c:pt idx="87">
                  <c:v>6.5786189999999998</c:v>
                </c:pt>
                <c:pt idx="88">
                  <c:v>7.2222730000000004</c:v>
                </c:pt>
                <c:pt idx="89">
                  <c:v>7.7701859999999998</c:v>
                </c:pt>
                <c:pt idx="90">
                  <c:v>8.3039649999999998</c:v>
                </c:pt>
                <c:pt idx="91">
                  <c:v>8.6642139999999994</c:v>
                </c:pt>
                <c:pt idx="92">
                  <c:v>12.014706</c:v>
                </c:pt>
                <c:pt idx="93">
                  <c:v>13.340147999999999</c:v>
                </c:pt>
                <c:pt idx="94">
                  <c:v>8.4495989999999992</c:v>
                </c:pt>
                <c:pt idx="95">
                  <c:v>4.8649889999999996</c:v>
                </c:pt>
                <c:pt idx="96">
                  <c:v>6.3716889999999999</c:v>
                </c:pt>
                <c:pt idx="97">
                  <c:v>5.8028979999999999</c:v>
                </c:pt>
                <c:pt idx="98">
                  <c:v>4.780729</c:v>
                </c:pt>
                <c:pt idx="99">
                  <c:v>5.6558440000000001</c:v>
                </c:pt>
                <c:pt idx="100">
                  <c:v>6.6804240000000004</c:v>
                </c:pt>
                <c:pt idx="101">
                  <c:v>7.4761600000000001</c:v>
                </c:pt>
                <c:pt idx="102">
                  <c:v>9.8986210000000003</c:v>
                </c:pt>
                <c:pt idx="103">
                  <c:v>17.599765999999999</c:v>
                </c:pt>
                <c:pt idx="104">
                  <c:v>19.694932999999999</c:v>
                </c:pt>
                <c:pt idx="105">
                  <c:v>14.747918</c:v>
                </c:pt>
                <c:pt idx="106">
                  <c:v>8.8163230000000006</c:v>
                </c:pt>
                <c:pt idx="107">
                  <c:v>6.4395899999999999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72-483A-B129-4B4427571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temperature, CW3M ver. 139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USGS_14162200_temp_BLUE RIVER AT BLUE RIVER_23773405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5.8672199999999997</c:v>
                </c:pt>
                <c:pt idx="1">
                  <c:v>5.7384250000000003</c:v>
                </c:pt>
                <c:pt idx="2">
                  <c:v>6.4123729999999997</c:v>
                </c:pt>
                <c:pt idx="3">
                  <c:v>6.5012179999999997</c:v>
                </c:pt>
                <c:pt idx="4">
                  <c:v>7.5264199999999999</c:v>
                </c:pt>
                <c:pt idx="5">
                  <c:v>9.3709589999999992</c:v>
                </c:pt>
                <c:pt idx="6">
                  <c:v>12.556028</c:v>
                </c:pt>
                <c:pt idx="7">
                  <c:v>15.188703</c:v>
                </c:pt>
                <c:pt idx="8">
                  <c:v>15.156300999999999</c:v>
                </c:pt>
                <c:pt idx="9">
                  <c:v>14.002096</c:v>
                </c:pt>
                <c:pt idx="10">
                  <c:v>6.2288560000000004</c:v>
                </c:pt>
                <c:pt idx="11">
                  <c:v>3.8112159999999999</c:v>
                </c:pt>
                <c:pt idx="12">
                  <c:v>4.1087809999999996</c:v>
                </c:pt>
                <c:pt idx="13">
                  <c:v>4.5162529999999999</c:v>
                </c:pt>
                <c:pt idx="14">
                  <c:v>4.4694390000000004</c:v>
                </c:pt>
                <c:pt idx="15">
                  <c:v>6.1887270000000001</c:v>
                </c:pt>
                <c:pt idx="16">
                  <c:v>7.3997349999999997</c:v>
                </c:pt>
                <c:pt idx="17">
                  <c:v>9.4273530000000001</c:v>
                </c:pt>
                <c:pt idx="18">
                  <c:v>12.164102</c:v>
                </c:pt>
                <c:pt idx="19">
                  <c:v>14.740093</c:v>
                </c:pt>
                <c:pt idx="20">
                  <c:v>15.472922000000001</c:v>
                </c:pt>
                <c:pt idx="21">
                  <c:v>14.415647999999999</c:v>
                </c:pt>
                <c:pt idx="22">
                  <c:v>8.0990950000000002</c:v>
                </c:pt>
                <c:pt idx="23">
                  <c:v>3.2822840000000002</c:v>
                </c:pt>
                <c:pt idx="24">
                  <c:v>3.927359</c:v>
                </c:pt>
                <c:pt idx="25">
                  <c:v>5.1388389999999999</c:v>
                </c:pt>
                <c:pt idx="26">
                  <c:v>4.2618510000000001</c:v>
                </c:pt>
                <c:pt idx="27">
                  <c:v>6.2101850000000001</c:v>
                </c:pt>
                <c:pt idx="28">
                  <c:v>8.5556420000000006</c:v>
                </c:pt>
                <c:pt idx="29">
                  <c:v>10.325079000000001</c:v>
                </c:pt>
                <c:pt idx="30">
                  <c:v>13.190016</c:v>
                </c:pt>
                <c:pt idx="31">
                  <c:v>15.817727</c:v>
                </c:pt>
                <c:pt idx="32">
                  <c:v>16.177311</c:v>
                </c:pt>
                <c:pt idx="33">
                  <c:v>14.695318</c:v>
                </c:pt>
                <c:pt idx="34">
                  <c:v>7.7057390000000003</c:v>
                </c:pt>
                <c:pt idx="35">
                  <c:v>3.4356059999999999</c:v>
                </c:pt>
                <c:pt idx="36">
                  <c:v>2.9708220000000001</c:v>
                </c:pt>
                <c:pt idx="37">
                  <c:v>4.6796389999999999</c:v>
                </c:pt>
                <c:pt idx="38">
                  <c:v>5.5429349999999999</c:v>
                </c:pt>
                <c:pt idx="39">
                  <c:v>6.8235279999999996</c:v>
                </c:pt>
                <c:pt idx="40">
                  <c:v>9.4638559999999998</c:v>
                </c:pt>
                <c:pt idx="41">
                  <c:v>10.913012</c:v>
                </c:pt>
                <c:pt idx="42">
                  <c:v>13.99469</c:v>
                </c:pt>
                <c:pt idx="43">
                  <c:v>16.091546999999998</c:v>
                </c:pt>
                <c:pt idx="44">
                  <c:v>16.440422000000002</c:v>
                </c:pt>
                <c:pt idx="45">
                  <c:v>13.150365000000001</c:v>
                </c:pt>
                <c:pt idx="46">
                  <c:v>7.3616890000000001</c:v>
                </c:pt>
                <c:pt idx="47">
                  <c:v>3.0485000000000002</c:v>
                </c:pt>
                <c:pt idx="48">
                  <c:v>6.0089220000000001</c:v>
                </c:pt>
                <c:pt idx="49">
                  <c:v>4.7759280000000004</c:v>
                </c:pt>
                <c:pt idx="50">
                  <c:v>6.8088280000000001</c:v>
                </c:pt>
                <c:pt idx="51">
                  <c:v>8.0734779999999997</c:v>
                </c:pt>
                <c:pt idx="52">
                  <c:v>9.5583329999999993</c:v>
                </c:pt>
                <c:pt idx="53">
                  <c:v>11.796310999999999</c:v>
                </c:pt>
                <c:pt idx="54">
                  <c:v>14.523553</c:v>
                </c:pt>
                <c:pt idx="55">
                  <c:v>16.863527000000001</c:v>
                </c:pt>
                <c:pt idx="56">
                  <c:v>17.120304000000001</c:v>
                </c:pt>
                <c:pt idx="57">
                  <c:v>15.784965</c:v>
                </c:pt>
                <c:pt idx="58">
                  <c:v>7.8990039999999997</c:v>
                </c:pt>
                <c:pt idx="59">
                  <c:v>5.8541470000000002</c:v>
                </c:pt>
                <c:pt idx="60">
                  <c:v>6.4891750000000004</c:v>
                </c:pt>
                <c:pt idx="61">
                  <c:v>8.1289420000000003</c:v>
                </c:pt>
                <c:pt idx="62">
                  <c:v>8.5940560000000001</c:v>
                </c:pt>
                <c:pt idx="63">
                  <c:v>9.4432200000000002</c:v>
                </c:pt>
                <c:pt idx="64">
                  <c:v>11.426868000000001</c:v>
                </c:pt>
                <c:pt idx="65">
                  <c:v>14.382719</c:v>
                </c:pt>
                <c:pt idx="66">
                  <c:v>17.043074000000001</c:v>
                </c:pt>
                <c:pt idx="67">
                  <c:v>18.608875000000001</c:v>
                </c:pt>
                <c:pt idx="68">
                  <c:v>17.779147999999999</c:v>
                </c:pt>
                <c:pt idx="69">
                  <c:v>16.758285999999998</c:v>
                </c:pt>
                <c:pt idx="70">
                  <c:v>8.207122</c:v>
                </c:pt>
                <c:pt idx="71">
                  <c:v>4.4238860000000004</c:v>
                </c:pt>
                <c:pt idx="72">
                  <c:v>4.3064270000000002</c:v>
                </c:pt>
                <c:pt idx="73">
                  <c:v>6.6809029999999998</c:v>
                </c:pt>
                <c:pt idx="74">
                  <c:v>6.7397119999999999</c:v>
                </c:pt>
                <c:pt idx="75">
                  <c:v>8.7652110000000008</c:v>
                </c:pt>
                <c:pt idx="76">
                  <c:v>10.81246</c:v>
                </c:pt>
                <c:pt idx="77">
                  <c:v>12.286628</c:v>
                </c:pt>
                <c:pt idx="78">
                  <c:v>14.413005</c:v>
                </c:pt>
                <c:pt idx="79">
                  <c:v>16.593639</c:v>
                </c:pt>
                <c:pt idx="80">
                  <c:v>16.534609</c:v>
                </c:pt>
                <c:pt idx="81">
                  <c:v>12.883421999999999</c:v>
                </c:pt>
                <c:pt idx="82">
                  <c:v>7.5376799999999999</c:v>
                </c:pt>
                <c:pt idx="83">
                  <c:v>2.3836870000000001</c:v>
                </c:pt>
                <c:pt idx="84">
                  <c:v>-2.3392900000000001</c:v>
                </c:pt>
                <c:pt idx="85">
                  <c:v>1.3647229999999999</c:v>
                </c:pt>
                <c:pt idx="86">
                  <c:v>4.5756379999999996</c:v>
                </c:pt>
                <c:pt idx="87">
                  <c:v>7.86172</c:v>
                </c:pt>
                <c:pt idx="88">
                  <c:v>9.5902989999999999</c:v>
                </c:pt>
                <c:pt idx="89">
                  <c:v>11.902104</c:v>
                </c:pt>
                <c:pt idx="90">
                  <c:v>14.932577999999999</c:v>
                </c:pt>
                <c:pt idx="91">
                  <c:v>16.595585</c:v>
                </c:pt>
                <c:pt idx="92">
                  <c:v>16.301480999999999</c:v>
                </c:pt>
                <c:pt idx="93">
                  <c:v>12.758827</c:v>
                </c:pt>
                <c:pt idx="94">
                  <c:v>5.2282070000000003</c:v>
                </c:pt>
                <c:pt idx="95">
                  <c:v>1.344606</c:v>
                </c:pt>
                <c:pt idx="96">
                  <c:v>5.4185150000000002</c:v>
                </c:pt>
                <c:pt idx="97">
                  <c:v>5.7108840000000001</c:v>
                </c:pt>
                <c:pt idx="98">
                  <c:v>5.9636950000000004</c:v>
                </c:pt>
                <c:pt idx="99">
                  <c:v>7.5892429999999997</c:v>
                </c:pt>
                <c:pt idx="100">
                  <c:v>11.136310999999999</c:v>
                </c:pt>
                <c:pt idx="101">
                  <c:v>12.600471000000001</c:v>
                </c:pt>
                <c:pt idx="102">
                  <c:v>15.246349</c:v>
                </c:pt>
                <c:pt idx="103">
                  <c:v>17.401871</c:v>
                </c:pt>
                <c:pt idx="104">
                  <c:v>17.110749999999999</c:v>
                </c:pt>
                <c:pt idx="105">
                  <c:v>15.616877000000001</c:v>
                </c:pt>
                <c:pt idx="106">
                  <c:v>9.3853279999999994</c:v>
                </c:pt>
                <c:pt idx="107">
                  <c:v>4.3472080000000002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D-4011-A4D6-DF255C8C7C8A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Obs:..\Observations\McKenzie\USGS_14162200_temp_BLUE RIVER AT BLUE RIVER_23773405.csv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6.242737</c:v>
                </c:pt>
                <c:pt idx="1">
                  <c:v>6.0254859999999999</c:v>
                </c:pt>
                <c:pt idx="2">
                  <c:v>5.870177</c:v>
                </c:pt>
                <c:pt idx="3">
                  <c:v>6.3362550000000004</c:v>
                </c:pt>
                <c:pt idx="4">
                  <c:v>6.764894</c:v>
                </c:pt>
                <c:pt idx="5">
                  <c:v>8.3578449999999993</c:v>
                </c:pt>
                <c:pt idx="6">
                  <c:v>9.3243179999999999</c:v>
                </c:pt>
                <c:pt idx="7">
                  <c:v>9.5130529999999993</c:v>
                </c:pt>
                <c:pt idx="8">
                  <c:v>10.323399</c:v>
                </c:pt>
                <c:pt idx="9">
                  <c:v>14.638032000000001</c:v>
                </c:pt>
                <c:pt idx="10">
                  <c:v>8.1989000000000001</c:v>
                </c:pt>
                <c:pt idx="11">
                  <c:v>5.9627169999999996</c:v>
                </c:pt>
                <c:pt idx="12">
                  <c:v>5.1126459999999998</c:v>
                </c:pt>
                <c:pt idx="13">
                  <c:v>4.9648789999999998</c:v>
                </c:pt>
                <c:pt idx="14">
                  <c:v>4.7931419999999996</c:v>
                </c:pt>
                <c:pt idx="15">
                  <c:v>5.803407</c:v>
                </c:pt>
                <c:pt idx="16">
                  <c:v>6.4552820000000004</c:v>
                </c:pt>
                <c:pt idx="17">
                  <c:v>7.5905779999999998</c:v>
                </c:pt>
                <c:pt idx="18">
                  <c:v>8.2860630000000004</c:v>
                </c:pt>
                <c:pt idx="19">
                  <c:v>8.6072799999999994</c:v>
                </c:pt>
                <c:pt idx="20">
                  <c:v>8.9859810000000007</c:v>
                </c:pt>
                <c:pt idx="21">
                  <c:v>14.825505</c:v>
                </c:pt>
                <c:pt idx="22">
                  <c:v>9.8985830000000004</c:v>
                </c:pt>
                <c:pt idx="23">
                  <c:v>3.5622660000000002</c:v>
                </c:pt>
                <c:pt idx="24">
                  <c:v>5.1763899999999996</c:v>
                </c:pt>
                <c:pt idx="25">
                  <c:v>5.2227790000000001</c:v>
                </c:pt>
                <c:pt idx="26">
                  <c:v>4.9264089999999996</c:v>
                </c:pt>
                <c:pt idx="27">
                  <c:v>5.6121129999999999</c:v>
                </c:pt>
                <c:pt idx="28">
                  <c:v>6.711182</c:v>
                </c:pt>
                <c:pt idx="29">
                  <c:v>7.5382410000000002</c:v>
                </c:pt>
                <c:pt idx="30">
                  <c:v>8.3234449999999995</c:v>
                </c:pt>
                <c:pt idx="31">
                  <c:v>8.7166340000000009</c:v>
                </c:pt>
                <c:pt idx="32">
                  <c:v>9.5605119999999992</c:v>
                </c:pt>
                <c:pt idx="33">
                  <c:v>13.666708</c:v>
                </c:pt>
                <c:pt idx="34">
                  <c:v>9.1621269999999999</c:v>
                </c:pt>
                <c:pt idx="35">
                  <c:v>5.9484209999999997</c:v>
                </c:pt>
                <c:pt idx="36">
                  <c:v>3.8598780000000001</c:v>
                </c:pt>
                <c:pt idx="37">
                  <c:v>5.1303470000000004</c:v>
                </c:pt>
                <c:pt idx="38">
                  <c:v>5.3115139999999998</c:v>
                </c:pt>
                <c:pt idx="39">
                  <c:v>5.8076850000000002</c:v>
                </c:pt>
                <c:pt idx="40">
                  <c:v>6.6491049999999996</c:v>
                </c:pt>
                <c:pt idx="41">
                  <c:v>7.2600569999999998</c:v>
                </c:pt>
                <c:pt idx="42">
                  <c:v>7.8716249999999999</c:v>
                </c:pt>
                <c:pt idx="43">
                  <c:v>8.0071239999999992</c:v>
                </c:pt>
                <c:pt idx="44">
                  <c:v>9.1077899999999996</c:v>
                </c:pt>
                <c:pt idx="45">
                  <c:v>13.260329</c:v>
                </c:pt>
                <c:pt idx="46">
                  <c:v>8.1938980000000008</c:v>
                </c:pt>
                <c:pt idx="47">
                  <c:v>3.1801490000000001</c:v>
                </c:pt>
                <c:pt idx="48">
                  <c:v>4.53085</c:v>
                </c:pt>
                <c:pt idx="49">
                  <c:v>5.2564500000000001</c:v>
                </c:pt>
                <c:pt idx="50">
                  <c:v>6.5771389999999998</c:v>
                </c:pt>
                <c:pt idx="51">
                  <c:v>6.8376919999999997</c:v>
                </c:pt>
                <c:pt idx="52">
                  <c:v>7.4699669999999996</c:v>
                </c:pt>
                <c:pt idx="53">
                  <c:v>8.282546</c:v>
                </c:pt>
                <c:pt idx="54">
                  <c:v>8.7067789999999992</c:v>
                </c:pt>
                <c:pt idx="55">
                  <c:v>9.2944099999999992</c:v>
                </c:pt>
                <c:pt idx="56">
                  <c:v>13.249461999999999</c:v>
                </c:pt>
                <c:pt idx="57">
                  <c:v>16.807127000000001</c:v>
                </c:pt>
                <c:pt idx="58">
                  <c:v>8.9506309999999996</c:v>
                </c:pt>
                <c:pt idx="59">
                  <c:v>7.6525990000000004</c:v>
                </c:pt>
                <c:pt idx="60">
                  <c:v>6.1077399999999997</c:v>
                </c:pt>
                <c:pt idx="61">
                  <c:v>7.345167</c:v>
                </c:pt>
                <c:pt idx="62">
                  <c:v>6.8343990000000003</c:v>
                </c:pt>
                <c:pt idx="63">
                  <c:v>7.451581</c:v>
                </c:pt>
                <c:pt idx="64">
                  <c:v>7.916569</c:v>
                </c:pt>
                <c:pt idx="65">
                  <c:v>8.4819440000000004</c:v>
                </c:pt>
                <c:pt idx="66">
                  <c:v>9.8057890000000008</c:v>
                </c:pt>
                <c:pt idx="67">
                  <c:v>15.420059999999999</c:v>
                </c:pt>
                <c:pt idx="68">
                  <c:v>19.607327999999999</c:v>
                </c:pt>
                <c:pt idx="69">
                  <c:v>17.225902999999999</c:v>
                </c:pt>
                <c:pt idx="70">
                  <c:v>9.4089639999999992</c:v>
                </c:pt>
                <c:pt idx="71">
                  <c:v>6.5922989999999997</c:v>
                </c:pt>
                <c:pt idx="72">
                  <c:v>5.077852</c:v>
                </c:pt>
                <c:pt idx="73">
                  <c:v>6.0420199999999999</c:v>
                </c:pt>
                <c:pt idx="74">
                  <c:v>6.7066660000000002</c:v>
                </c:pt>
                <c:pt idx="75">
                  <c:v>7.018815</c:v>
                </c:pt>
                <c:pt idx="76">
                  <c:v>7.2525659999999998</c:v>
                </c:pt>
                <c:pt idx="77">
                  <c:v>8.3415739999999996</c:v>
                </c:pt>
                <c:pt idx="78">
                  <c:v>9.6124399999999994</c:v>
                </c:pt>
                <c:pt idx="79">
                  <c:v>12.807323</c:v>
                </c:pt>
                <c:pt idx="80">
                  <c:v>18.714966</c:v>
                </c:pt>
                <c:pt idx="81">
                  <c:v>13.539747999999999</c:v>
                </c:pt>
                <c:pt idx="82">
                  <c:v>9.3763590000000008</c:v>
                </c:pt>
                <c:pt idx="83">
                  <c:v>5.3433809999999999</c:v>
                </c:pt>
                <c:pt idx="84">
                  <c:v>3.7388919999999999</c:v>
                </c:pt>
                <c:pt idx="85">
                  <c:v>5.5044440000000003</c:v>
                </c:pt>
                <c:pt idx="86">
                  <c:v>5.6991579999999997</c:v>
                </c:pt>
                <c:pt idx="87">
                  <c:v>6.5786189999999998</c:v>
                </c:pt>
                <c:pt idx="88">
                  <c:v>7.2222730000000004</c:v>
                </c:pt>
                <c:pt idx="89">
                  <c:v>7.7701859999999998</c:v>
                </c:pt>
                <c:pt idx="90">
                  <c:v>8.3039649999999998</c:v>
                </c:pt>
                <c:pt idx="91">
                  <c:v>8.6642139999999994</c:v>
                </c:pt>
                <c:pt idx="92">
                  <c:v>12.014706</c:v>
                </c:pt>
                <c:pt idx="93">
                  <c:v>13.340147999999999</c:v>
                </c:pt>
                <c:pt idx="94">
                  <c:v>8.4495989999999992</c:v>
                </c:pt>
                <c:pt idx="95">
                  <c:v>4.8649889999999996</c:v>
                </c:pt>
                <c:pt idx="96">
                  <c:v>6.3716889999999999</c:v>
                </c:pt>
                <c:pt idx="97">
                  <c:v>5.8028979999999999</c:v>
                </c:pt>
                <c:pt idx="98">
                  <c:v>4.780729</c:v>
                </c:pt>
                <c:pt idx="99">
                  <c:v>5.6558440000000001</c:v>
                </c:pt>
                <c:pt idx="100">
                  <c:v>6.6804240000000004</c:v>
                </c:pt>
                <c:pt idx="101">
                  <c:v>7.4761600000000001</c:v>
                </c:pt>
                <c:pt idx="102">
                  <c:v>9.8986210000000003</c:v>
                </c:pt>
                <c:pt idx="103">
                  <c:v>17.599765999999999</c:v>
                </c:pt>
                <c:pt idx="104">
                  <c:v>19.694932999999999</c:v>
                </c:pt>
                <c:pt idx="105">
                  <c:v>14.747918</c:v>
                </c:pt>
                <c:pt idx="106">
                  <c:v>8.8163230000000006</c:v>
                </c:pt>
                <c:pt idx="107">
                  <c:v>6.4395899999999999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D-4011-A4D6-DF255C8C7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C73700-7271-4834-A780-06543E65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73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2427-992F-4DEC-8F3B-CF0B75E9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943600" cy="3628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F6D49-0D76-497A-A754-AF5BD2DA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66" y="2647950"/>
            <a:ext cx="6867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92DC6-4300-4F18-8972-97B8B39B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546818"/>
            <a:ext cx="6867525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1B9FB-AD51-440D-B048-1B1D5599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"/>
            <a:ext cx="6791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766094"/>
              </p:ext>
            </p:extLst>
          </p:nvPr>
        </p:nvGraphicFramePr>
        <p:xfrm>
          <a:off x="5773271" y="2605088"/>
          <a:ext cx="6418729" cy="3957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6A9F25-C009-4177-A021-FFD2BAF4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34635" cy="36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E0B9-3431-4472-A4A2-E908174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664"/>
            <a:ext cx="6221506" cy="370733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859335"/>
              </p:ext>
            </p:extLst>
          </p:nvPr>
        </p:nvGraphicFramePr>
        <p:xfrm>
          <a:off x="6221506" y="0"/>
          <a:ext cx="5970494" cy="382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953204"/>
              </p:ext>
            </p:extLst>
          </p:nvPr>
        </p:nvGraphicFramePr>
        <p:xfrm>
          <a:off x="1" y="0"/>
          <a:ext cx="6221506" cy="35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76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187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36</cp:revision>
  <cp:lastPrinted>2020-10-30T22:29:08Z</cp:lastPrinted>
  <dcterms:created xsi:type="dcterms:W3CDTF">2020-10-30T20:19:33Z</dcterms:created>
  <dcterms:modified xsi:type="dcterms:W3CDTF">2020-12-03T19:16:20Z</dcterms:modified>
</cp:coreProperties>
</file>