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 near</a:t>
            </a:r>
            <a:r>
              <a:rPr lang="en-US" baseline="0"/>
              <a:t> Hayden Bridge</a:t>
            </a:r>
            <a:r>
              <a:rPr lang="en-US"/>
              <a:t>, CW3M ver. 138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USGS_14164900_temp_MCKENZIE RIVER ABV HAYDEN BR  AT SPRINGFIELD  OR_23772751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5.6125340000000001</c:v>
                </c:pt>
                <c:pt idx="1">
                  <c:v>6.2591970000000003</c:v>
                </c:pt>
                <c:pt idx="2">
                  <c:v>7.754518</c:v>
                </c:pt>
                <c:pt idx="3">
                  <c:v>8.7547270000000008</c:v>
                </c:pt>
                <c:pt idx="4">
                  <c:v>10.624541000000001</c:v>
                </c:pt>
                <c:pt idx="5">
                  <c:v>12.164341</c:v>
                </c:pt>
                <c:pt idx="6">
                  <c:v>16.622938000000001</c:v>
                </c:pt>
                <c:pt idx="7">
                  <c:v>17.00271</c:v>
                </c:pt>
                <c:pt idx="8">
                  <c:v>17.8095</c:v>
                </c:pt>
                <c:pt idx="9">
                  <c:v>15.58464</c:v>
                </c:pt>
                <c:pt idx="10">
                  <c:v>8.4164530000000006</c:v>
                </c:pt>
                <c:pt idx="11">
                  <c:v>5.1908659999999998</c:v>
                </c:pt>
                <c:pt idx="12">
                  <c:v>5.0561069999999999</c:v>
                </c:pt>
                <c:pt idx="13">
                  <c:v>5.558751</c:v>
                </c:pt>
                <c:pt idx="14">
                  <c:v>6.6369410000000002</c:v>
                </c:pt>
                <c:pt idx="15">
                  <c:v>8.1830739999999995</c:v>
                </c:pt>
                <c:pt idx="16">
                  <c:v>10.079229</c:v>
                </c:pt>
                <c:pt idx="17">
                  <c:v>11.804282000000001</c:v>
                </c:pt>
                <c:pt idx="18">
                  <c:v>14.371176</c:v>
                </c:pt>
                <c:pt idx="19">
                  <c:v>16.554711999999999</c:v>
                </c:pt>
                <c:pt idx="20">
                  <c:v>18.410841000000001</c:v>
                </c:pt>
                <c:pt idx="21">
                  <c:v>15.460839</c:v>
                </c:pt>
                <c:pt idx="22">
                  <c:v>10.222044</c:v>
                </c:pt>
                <c:pt idx="23">
                  <c:v>5.857526</c:v>
                </c:pt>
                <c:pt idx="24">
                  <c:v>5.241117</c:v>
                </c:pt>
                <c:pt idx="25">
                  <c:v>5.6672099999999999</c:v>
                </c:pt>
                <c:pt idx="26">
                  <c:v>6.5680360000000002</c:v>
                </c:pt>
                <c:pt idx="27">
                  <c:v>8.847073</c:v>
                </c:pt>
                <c:pt idx="28">
                  <c:v>11.076184</c:v>
                </c:pt>
                <c:pt idx="29">
                  <c:v>11.551807</c:v>
                </c:pt>
                <c:pt idx="30">
                  <c:v>15.548947</c:v>
                </c:pt>
                <c:pt idx="31">
                  <c:v>16.855340999999999</c:v>
                </c:pt>
                <c:pt idx="32">
                  <c:v>18.729351000000001</c:v>
                </c:pt>
                <c:pt idx="33">
                  <c:v>15.443604000000001</c:v>
                </c:pt>
                <c:pt idx="34">
                  <c:v>8.3569209999999998</c:v>
                </c:pt>
                <c:pt idx="35">
                  <c:v>5.1540809999999997</c:v>
                </c:pt>
                <c:pt idx="36">
                  <c:v>4.9516939999999998</c:v>
                </c:pt>
                <c:pt idx="37">
                  <c:v>5.8680349999999999</c:v>
                </c:pt>
                <c:pt idx="38">
                  <c:v>7.4321679999999999</c:v>
                </c:pt>
                <c:pt idx="39">
                  <c:v>9.0482790000000008</c:v>
                </c:pt>
                <c:pt idx="40">
                  <c:v>11.396625</c:v>
                </c:pt>
                <c:pt idx="41">
                  <c:v>14.320817999999999</c:v>
                </c:pt>
                <c:pt idx="42">
                  <c:v>17.016932000000001</c:v>
                </c:pt>
                <c:pt idx="43">
                  <c:v>16.684895999999998</c:v>
                </c:pt>
                <c:pt idx="44">
                  <c:v>17.898012000000001</c:v>
                </c:pt>
                <c:pt idx="45">
                  <c:v>13.979163</c:v>
                </c:pt>
                <c:pt idx="46">
                  <c:v>9.0715249999999994</c:v>
                </c:pt>
                <c:pt idx="47">
                  <c:v>5.3526230000000004</c:v>
                </c:pt>
                <c:pt idx="48">
                  <c:v>5.7922969999999996</c:v>
                </c:pt>
                <c:pt idx="49">
                  <c:v>5.5534929999999996</c:v>
                </c:pt>
                <c:pt idx="50">
                  <c:v>7.5606200000000001</c:v>
                </c:pt>
                <c:pt idx="51">
                  <c:v>9.5545259999999992</c:v>
                </c:pt>
                <c:pt idx="52">
                  <c:v>11.654631999999999</c:v>
                </c:pt>
                <c:pt idx="53">
                  <c:v>14.469351</c:v>
                </c:pt>
                <c:pt idx="54">
                  <c:v>16.89209</c:v>
                </c:pt>
                <c:pt idx="55">
                  <c:v>17.127911000000001</c:v>
                </c:pt>
                <c:pt idx="56">
                  <c:v>18.921122</c:v>
                </c:pt>
                <c:pt idx="57">
                  <c:v>16.247209999999999</c:v>
                </c:pt>
                <c:pt idx="58">
                  <c:v>8.3450159999999993</c:v>
                </c:pt>
                <c:pt idx="59">
                  <c:v>5.58371</c:v>
                </c:pt>
                <c:pt idx="60">
                  <c:v>5.6587769999999997</c:v>
                </c:pt>
                <c:pt idx="61">
                  <c:v>6.7420499999999999</c:v>
                </c:pt>
                <c:pt idx="62">
                  <c:v>8.9501849999999994</c:v>
                </c:pt>
                <c:pt idx="63">
                  <c:v>9.9892000000000003</c:v>
                </c:pt>
                <c:pt idx="64">
                  <c:v>13.287138000000001</c:v>
                </c:pt>
                <c:pt idx="65">
                  <c:v>16.428616000000002</c:v>
                </c:pt>
                <c:pt idx="66">
                  <c:v>17.631253999999998</c:v>
                </c:pt>
                <c:pt idx="67">
                  <c:v>17.754190000000001</c:v>
                </c:pt>
                <c:pt idx="68">
                  <c:v>18.268187999999999</c:v>
                </c:pt>
                <c:pt idx="69">
                  <c:v>17.181332000000001</c:v>
                </c:pt>
                <c:pt idx="70">
                  <c:v>10.364996</c:v>
                </c:pt>
                <c:pt idx="71">
                  <c:v>5.4250939999999996</c:v>
                </c:pt>
                <c:pt idx="72">
                  <c:v>5.1203279999999998</c:v>
                </c:pt>
                <c:pt idx="73">
                  <c:v>6.0267289999999996</c:v>
                </c:pt>
                <c:pt idx="74">
                  <c:v>7.328335</c:v>
                </c:pt>
                <c:pt idx="75">
                  <c:v>10.00975</c:v>
                </c:pt>
                <c:pt idx="76">
                  <c:v>12.383094</c:v>
                </c:pt>
                <c:pt idx="77">
                  <c:v>15.317595000000001</c:v>
                </c:pt>
                <c:pt idx="78">
                  <c:v>16.518360000000001</c:v>
                </c:pt>
                <c:pt idx="79">
                  <c:v>17.485367</c:v>
                </c:pt>
                <c:pt idx="80">
                  <c:v>18.821987</c:v>
                </c:pt>
                <c:pt idx="81">
                  <c:v>12.997336000000001</c:v>
                </c:pt>
                <c:pt idx="82">
                  <c:v>7.9434019999999999</c:v>
                </c:pt>
                <c:pt idx="83">
                  <c:v>4.7955759999999996</c:v>
                </c:pt>
                <c:pt idx="84">
                  <c:v>2.9889250000000001</c:v>
                </c:pt>
                <c:pt idx="85">
                  <c:v>4.3723429999999999</c:v>
                </c:pt>
                <c:pt idx="86">
                  <c:v>6.0114669999999997</c:v>
                </c:pt>
                <c:pt idx="87">
                  <c:v>8.4691130000000001</c:v>
                </c:pt>
                <c:pt idx="88">
                  <c:v>11.492767000000001</c:v>
                </c:pt>
                <c:pt idx="89">
                  <c:v>14.183911</c:v>
                </c:pt>
                <c:pt idx="90">
                  <c:v>16.870294999999999</c:v>
                </c:pt>
                <c:pt idx="91">
                  <c:v>15.494028999999999</c:v>
                </c:pt>
                <c:pt idx="92">
                  <c:v>16.153469000000001</c:v>
                </c:pt>
                <c:pt idx="93">
                  <c:v>12.021566999999999</c:v>
                </c:pt>
                <c:pt idx="94">
                  <c:v>6.5215319999999997</c:v>
                </c:pt>
                <c:pt idx="95">
                  <c:v>3.897367</c:v>
                </c:pt>
                <c:pt idx="96">
                  <c:v>5.1540270000000001</c:v>
                </c:pt>
                <c:pt idx="97">
                  <c:v>5.6925879999999998</c:v>
                </c:pt>
                <c:pt idx="98">
                  <c:v>7.6571600000000002</c:v>
                </c:pt>
                <c:pt idx="99">
                  <c:v>8.8609279999999995</c:v>
                </c:pt>
                <c:pt idx="100">
                  <c:v>13.519973</c:v>
                </c:pt>
                <c:pt idx="101">
                  <c:v>15.385897999999999</c:v>
                </c:pt>
                <c:pt idx="102">
                  <c:v>17.730452</c:v>
                </c:pt>
                <c:pt idx="103">
                  <c:v>17.579066999999998</c:v>
                </c:pt>
                <c:pt idx="104">
                  <c:v>18.510386</c:v>
                </c:pt>
                <c:pt idx="105">
                  <c:v>16.846264000000001</c:v>
                </c:pt>
                <c:pt idx="106">
                  <c:v>11.492265</c:v>
                </c:pt>
                <c:pt idx="107">
                  <c:v>5.8448719999999996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8-4E3E-B75D-CAEF68733348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Obs:..\Observations\McKenzie\USGS_14164900_temp_MCKENZIE RIVER ABV HAYDEN BR  AT SPRINGFIELD  OR_23772751.csv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6.7575260000000004</c:v>
                </c:pt>
                <c:pt idx="1">
                  <c:v>7.0468979999999997</c:v>
                </c:pt>
                <c:pt idx="2">
                  <c:v>7.5625140000000002</c:v>
                </c:pt>
                <c:pt idx="3">
                  <c:v>8.5006950000000003</c:v>
                </c:pt>
                <c:pt idx="4">
                  <c:v>10.083938</c:v>
                </c:pt>
                <c:pt idx="5">
                  <c:v>11.837152</c:v>
                </c:pt>
                <c:pt idx="6">
                  <c:v>16.065334</c:v>
                </c:pt>
                <c:pt idx="7">
                  <c:v>15.599329000000001</c:v>
                </c:pt>
                <c:pt idx="8">
                  <c:v>13.234444999999999</c:v>
                </c:pt>
                <c:pt idx="9">
                  <c:v>11.104032999999999</c:v>
                </c:pt>
                <c:pt idx="10">
                  <c:v>7.7684309999999996</c:v>
                </c:pt>
                <c:pt idx="11">
                  <c:v>6.5254580000000004</c:v>
                </c:pt>
                <c:pt idx="12">
                  <c:v>5.8123259999999997</c:v>
                </c:pt>
                <c:pt idx="13">
                  <c:v>5.5251479999999997</c:v>
                </c:pt>
                <c:pt idx="14">
                  <c:v>6.5961270000000001</c:v>
                </c:pt>
                <c:pt idx="15">
                  <c:v>7.4708329999999998</c:v>
                </c:pt>
                <c:pt idx="16">
                  <c:v>8.912903</c:v>
                </c:pt>
                <c:pt idx="17">
                  <c:v>10.841665000000001</c:v>
                </c:pt>
                <c:pt idx="18">
                  <c:v>13.848522000000001</c:v>
                </c:pt>
                <c:pt idx="19">
                  <c:v>15.150067999999999</c:v>
                </c:pt>
                <c:pt idx="20">
                  <c:v>12.886526999999999</c:v>
                </c:pt>
                <c:pt idx="21">
                  <c:v>10.686559000000001</c:v>
                </c:pt>
                <c:pt idx="22">
                  <c:v>7.3908750000000003</c:v>
                </c:pt>
                <c:pt idx="23">
                  <c:v>4.6762090000000001</c:v>
                </c:pt>
                <c:pt idx="24">
                  <c:v>5.7243950000000003</c:v>
                </c:pt>
                <c:pt idx="25">
                  <c:v>6.0212640000000004</c:v>
                </c:pt>
                <c:pt idx="26">
                  <c:v>6.2946020000000003</c:v>
                </c:pt>
                <c:pt idx="27">
                  <c:v>8.0125010000000003</c:v>
                </c:pt>
                <c:pt idx="28">
                  <c:v>9.9014100000000003</c:v>
                </c:pt>
                <c:pt idx="29">
                  <c:v>11.643750000000001</c:v>
                </c:pt>
                <c:pt idx="30">
                  <c:v>14.857324999999999</c:v>
                </c:pt>
                <c:pt idx="31">
                  <c:v>15.432864</c:v>
                </c:pt>
                <c:pt idx="32">
                  <c:v>12.870347000000001</c:v>
                </c:pt>
                <c:pt idx="33">
                  <c:v>10.587904999999999</c:v>
                </c:pt>
                <c:pt idx="34">
                  <c:v>8.4551409999999994</c:v>
                </c:pt>
                <c:pt idx="35">
                  <c:v>6.7407919999999999</c:v>
                </c:pt>
                <c:pt idx="36">
                  <c:v>4.9180770000000003</c:v>
                </c:pt>
                <c:pt idx="37">
                  <c:v>6.1956850000000001</c:v>
                </c:pt>
                <c:pt idx="38">
                  <c:v>7.492057</c:v>
                </c:pt>
                <c:pt idx="39">
                  <c:v>8.5971530000000005</c:v>
                </c:pt>
                <c:pt idx="40">
                  <c:v>11.077218</c:v>
                </c:pt>
                <c:pt idx="41">
                  <c:v>13.704166000000001</c:v>
                </c:pt>
                <c:pt idx="42">
                  <c:v>16.750347000000001</c:v>
                </c:pt>
                <c:pt idx="43">
                  <c:v>15.772145</c:v>
                </c:pt>
                <c:pt idx="44">
                  <c:v>13.215868</c:v>
                </c:pt>
                <c:pt idx="45">
                  <c:v>9.9914310000000004</c:v>
                </c:pt>
                <c:pt idx="46">
                  <c:v>7.4102540000000001</c:v>
                </c:pt>
                <c:pt idx="47">
                  <c:v>4.2807459999999997</c:v>
                </c:pt>
                <c:pt idx="48">
                  <c:v>5.2900869999999998</c:v>
                </c:pt>
                <c:pt idx="49">
                  <c:v>5.9716139999999998</c:v>
                </c:pt>
                <c:pt idx="50">
                  <c:v>7.3243400000000003</c:v>
                </c:pt>
                <c:pt idx="51">
                  <c:v>8.8320469999999993</c:v>
                </c:pt>
                <c:pt idx="52">
                  <c:v>11.221339</c:v>
                </c:pt>
                <c:pt idx="53">
                  <c:v>13.324306</c:v>
                </c:pt>
                <c:pt idx="54">
                  <c:v>16.180609</c:v>
                </c:pt>
                <c:pt idx="55">
                  <c:v>15.435485</c:v>
                </c:pt>
                <c:pt idx="56">
                  <c:v>13.738193000000001</c:v>
                </c:pt>
                <c:pt idx="57">
                  <c:v>11.838914000000001</c:v>
                </c:pt>
                <c:pt idx="58">
                  <c:v>8.3758119999999998</c:v>
                </c:pt>
                <c:pt idx="59">
                  <c:v>7.792554</c:v>
                </c:pt>
                <c:pt idx="60">
                  <c:v>6.7203629999999999</c:v>
                </c:pt>
                <c:pt idx="61">
                  <c:v>7.6048359999999997</c:v>
                </c:pt>
                <c:pt idx="62">
                  <c:v>8.8436210000000006</c:v>
                </c:pt>
                <c:pt idx="63">
                  <c:v>10.058611000000001</c:v>
                </c:pt>
                <c:pt idx="64">
                  <c:v>13.074730000000001</c:v>
                </c:pt>
                <c:pt idx="65">
                  <c:v>16.857534000000001</c:v>
                </c:pt>
                <c:pt idx="66">
                  <c:v>18.027048000000001</c:v>
                </c:pt>
                <c:pt idx="67">
                  <c:v>17.185048999999999</c:v>
                </c:pt>
                <c:pt idx="68">
                  <c:v>14.390521</c:v>
                </c:pt>
                <c:pt idx="69">
                  <c:v>11.777958</c:v>
                </c:pt>
                <c:pt idx="70">
                  <c:v>8.0507980000000003</c:v>
                </c:pt>
                <c:pt idx="71">
                  <c:v>7.1561149999999998</c:v>
                </c:pt>
                <c:pt idx="72">
                  <c:v>6.2070230000000004</c:v>
                </c:pt>
                <c:pt idx="73">
                  <c:v>7.2024429999999997</c:v>
                </c:pt>
                <c:pt idx="74">
                  <c:v>7.5207629999999996</c:v>
                </c:pt>
                <c:pt idx="75">
                  <c:v>10.099689</c:v>
                </c:pt>
                <c:pt idx="76">
                  <c:v>12.167942999999999</c:v>
                </c:pt>
                <c:pt idx="77">
                  <c:v>14.868748</c:v>
                </c:pt>
                <c:pt idx="78">
                  <c:v>16.696805999999999</c:v>
                </c:pt>
                <c:pt idx="79">
                  <c:v>16.748556000000001</c:v>
                </c:pt>
                <c:pt idx="80">
                  <c:v>14.161457</c:v>
                </c:pt>
                <c:pt idx="81">
                  <c:v>11.1876</c:v>
                </c:pt>
                <c:pt idx="82">
                  <c:v>9.3414070000000002</c:v>
                </c:pt>
                <c:pt idx="83">
                  <c:v>6.1767459999999996</c:v>
                </c:pt>
                <c:pt idx="84">
                  <c:v>4.7506050000000002</c:v>
                </c:pt>
                <c:pt idx="85">
                  <c:v>6.3771940000000003</c:v>
                </c:pt>
                <c:pt idx="86">
                  <c:v>7.0906229999999999</c:v>
                </c:pt>
                <c:pt idx="87">
                  <c:v>8.3418410000000005</c:v>
                </c:pt>
                <c:pt idx="88">
                  <c:v>10.444659</c:v>
                </c:pt>
                <c:pt idx="89">
                  <c:v>13.197846</c:v>
                </c:pt>
                <c:pt idx="90">
                  <c:v>16.418118</c:v>
                </c:pt>
                <c:pt idx="91">
                  <c:v>14.948691</c:v>
                </c:pt>
                <c:pt idx="92">
                  <c:v>12.859022</c:v>
                </c:pt>
                <c:pt idx="93">
                  <c:v>10.140311000000001</c:v>
                </c:pt>
                <c:pt idx="94">
                  <c:v>7.9655129999999996</c:v>
                </c:pt>
                <c:pt idx="95">
                  <c:v>5.5748559999999996</c:v>
                </c:pt>
                <c:pt idx="96">
                  <c:v>6.7227480000000002</c:v>
                </c:pt>
                <c:pt idx="97">
                  <c:v>6.0133390000000002</c:v>
                </c:pt>
                <c:pt idx="98">
                  <c:v>7.0182650000000004</c:v>
                </c:pt>
                <c:pt idx="99">
                  <c:v>8.6028570000000002</c:v>
                </c:pt>
                <c:pt idx="100">
                  <c:v>11.752383999999999</c:v>
                </c:pt>
                <c:pt idx="101">
                  <c:v>13.440951999999999</c:v>
                </c:pt>
                <c:pt idx="102">
                  <c:v>16.549931999999998</c:v>
                </c:pt>
                <c:pt idx="103">
                  <c:v>16.771944000000001</c:v>
                </c:pt>
                <c:pt idx="104">
                  <c:v>13.094060000000001</c:v>
                </c:pt>
                <c:pt idx="105">
                  <c:v>10.210146</c:v>
                </c:pt>
                <c:pt idx="106">
                  <c:v>7.540826</c:v>
                </c:pt>
                <c:pt idx="107">
                  <c:v>6.1656829999999996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8-4E3E-B75D-CAEF68733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C73700-7271-4834-A780-06543E65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373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E2427-992F-4DEC-8F3B-CF0B75E9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943600" cy="3628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F6D49-0D76-497A-A754-AF5BD2DA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66" y="2647950"/>
            <a:ext cx="6867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392DC6-4300-4F18-8972-97B8B39B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546818"/>
            <a:ext cx="6867525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1B9FB-AD51-440D-B048-1B1D5599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2"/>
            <a:ext cx="6791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766094"/>
              </p:ext>
            </p:extLst>
          </p:nvPr>
        </p:nvGraphicFramePr>
        <p:xfrm>
          <a:off x="5773271" y="2605088"/>
          <a:ext cx="6418729" cy="3957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6A9F25-C009-4177-A021-FFD2BAF4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34635" cy="36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E0B9-3431-4472-A4A2-E908174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664"/>
            <a:ext cx="6221506" cy="37073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5D9AD-5B76-430A-9CCB-E85CEDD0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861"/>
            <a:ext cx="6221505" cy="3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154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34</cp:revision>
  <cp:lastPrinted>2020-10-30T22:29:08Z</cp:lastPrinted>
  <dcterms:created xsi:type="dcterms:W3CDTF">2020-10-30T20:19:33Z</dcterms:created>
  <dcterms:modified xsi:type="dcterms:W3CDTF">2020-12-01T13:45:55Z</dcterms:modified>
</cp:coreProperties>
</file>