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135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17</cp:revision>
  <cp:lastPrinted>2020-10-30T22:29:08Z</cp:lastPrinted>
  <dcterms:created xsi:type="dcterms:W3CDTF">2020-10-30T20:19:33Z</dcterms:created>
  <dcterms:modified xsi:type="dcterms:W3CDTF">2020-11-14T13:41:03Z</dcterms:modified>
</cp:coreProperties>
</file>