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W3M.git\trunk\DataCW3M\McKenzie\Outputs\No_wetlands_demo_2010-18_C652\FLOW_McKenzie_flow_skill_assessment_daily_No_wetlands_demo_Run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 flow, McKenzie R above Hayden Br, water year 2011,</a:t>
            </a:r>
            <a:r>
              <a:rPr lang="en-US" baseline="0"/>
              <a:t> </a:t>
            </a:r>
            <a:r>
              <a:rPr lang="en-US"/>
              <a:t>reach 23772751, USGS gage 14164900</a:t>
            </a:r>
          </a:p>
        </c:rich>
      </c:tx>
      <c:layout>
        <c:manualLayout>
          <c:xMode val="edge"/>
          <c:yMode val="edge"/>
          <c:x val="0.11518117563320537"/>
          <c:y val="2.34494563835345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simulated without wetlands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'comparison 2010-11'!$E$275:$E$639</c:f>
              <c:numCache>
                <c:formatCode>m/d/yyyy</c:formatCode>
                <c:ptCount val="365"/>
                <c:pt idx="0">
                  <c:v>40452</c:v>
                </c:pt>
                <c:pt idx="1">
                  <c:v>40453</c:v>
                </c:pt>
                <c:pt idx="2">
                  <c:v>40454</c:v>
                </c:pt>
                <c:pt idx="3">
                  <c:v>40455</c:v>
                </c:pt>
                <c:pt idx="4">
                  <c:v>40456</c:v>
                </c:pt>
                <c:pt idx="5">
                  <c:v>40457</c:v>
                </c:pt>
                <c:pt idx="6">
                  <c:v>40458</c:v>
                </c:pt>
                <c:pt idx="7">
                  <c:v>40459</c:v>
                </c:pt>
                <c:pt idx="8">
                  <c:v>40460</c:v>
                </c:pt>
                <c:pt idx="9">
                  <c:v>40461</c:v>
                </c:pt>
                <c:pt idx="10">
                  <c:v>40462</c:v>
                </c:pt>
                <c:pt idx="11">
                  <c:v>40463</c:v>
                </c:pt>
                <c:pt idx="12">
                  <c:v>40464</c:v>
                </c:pt>
                <c:pt idx="13">
                  <c:v>40465</c:v>
                </c:pt>
                <c:pt idx="14">
                  <c:v>40466</c:v>
                </c:pt>
                <c:pt idx="15">
                  <c:v>40467</c:v>
                </c:pt>
                <c:pt idx="16">
                  <c:v>40468</c:v>
                </c:pt>
                <c:pt idx="17">
                  <c:v>40469</c:v>
                </c:pt>
                <c:pt idx="18">
                  <c:v>40470</c:v>
                </c:pt>
                <c:pt idx="19">
                  <c:v>40471</c:v>
                </c:pt>
                <c:pt idx="20">
                  <c:v>40472</c:v>
                </c:pt>
                <c:pt idx="21">
                  <c:v>40473</c:v>
                </c:pt>
                <c:pt idx="22">
                  <c:v>40474</c:v>
                </c:pt>
                <c:pt idx="23">
                  <c:v>40475</c:v>
                </c:pt>
                <c:pt idx="24">
                  <c:v>40476</c:v>
                </c:pt>
                <c:pt idx="25">
                  <c:v>40477</c:v>
                </c:pt>
                <c:pt idx="26">
                  <c:v>40478</c:v>
                </c:pt>
                <c:pt idx="27">
                  <c:v>40479</c:v>
                </c:pt>
                <c:pt idx="28">
                  <c:v>40480</c:v>
                </c:pt>
                <c:pt idx="29">
                  <c:v>40481</c:v>
                </c:pt>
                <c:pt idx="30">
                  <c:v>40482</c:v>
                </c:pt>
                <c:pt idx="31">
                  <c:v>40483</c:v>
                </c:pt>
                <c:pt idx="32">
                  <c:v>40484</c:v>
                </c:pt>
                <c:pt idx="33">
                  <c:v>40485</c:v>
                </c:pt>
                <c:pt idx="34">
                  <c:v>40486</c:v>
                </c:pt>
                <c:pt idx="35">
                  <c:v>40487</c:v>
                </c:pt>
                <c:pt idx="36">
                  <c:v>40488</c:v>
                </c:pt>
                <c:pt idx="37">
                  <c:v>40489</c:v>
                </c:pt>
                <c:pt idx="38">
                  <c:v>40490</c:v>
                </c:pt>
                <c:pt idx="39">
                  <c:v>40491</c:v>
                </c:pt>
                <c:pt idx="40">
                  <c:v>40492</c:v>
                </c:pt>
                <c:pt idx="41">
                  <c:v>40493</c:v>
                </c:pt>
                <c:pt idx="42">
                  <c:v>40494</c:v>
                </c:pt>
                <c:pt idx="43">
                  <c:v>40495</c:v>
                </c:pt>
                <c:pt idx="44">
                  <c:v>40496</c:v>
                </c:pt>
                <c:pt idx="45">
                  <c:v>40497</c:v>
                </c:pt>
                <c:pt idx="46">
                  <c:v>40498</c:v>
                </c:pt>
                <c:pt idx="47">
                  <c:v>40499</c:v>
                </c:pt>
                <c:pt idx="48">
                  <c:v>40500</c:v>
                </c:pt>
                <c:pt idx="49">
                  <c:v>40501</c:v>
                </c:pt>
                <c:pt idx="50">
                  <c:v>40502</c:v>
                </c:pt>
                <c:pt idx="51">
                  <c:v>40503</c:v>
                </c:pt>
                <c:pt idx="52">
                  <c:v>40504</c:v>
                </c:pt>
                <c:pt idx="53">
                  <c:v>40505</c:v>
                </c:pt>
                <c:pt idx="54">
                  <c:v>40506</c:v>
                </c:pt>
                <c:pt idx="55">
                  <c:v>40507</c:v>
                </c:pt>
                <c:pt idx="56">
                  <c:v>40508</c:v>
                </c:pt>
                <c:pt idx="57">
                  <c:v>40509</c:v>
                </c:pt>
                <c:pt idx="58">
                  <c:v>40510</c:v>
                </c:pt>
                <c:pt idx="59">
                  <c:v>40511</c:v>
                </c:pt>
                <c:pt idx="60">
                  <c:v>40512</c:v>
                </c:pt>
                <c:pt idx="61">
                  <c:v>40513</c:v>
                </c:pt>
                <c:pt idx="62">
                  <c:v>40514</c:v>
                </c:pt>
                <c:pt idx="63">
                  <c:v>40515</c:v>
                </c:pt>
                <c:pt idx="64">
                  <c:v>40516</c:v>
                </c:pt>
                <c:pt idx="65">
                  <c:v>40517</c:v>
                </c:pt>
                <c:pt idx="66">
                  <c:v>40518</c:v>
                </c:pt>
                <c:pt idx="67">
                  <c:v>40519</c:v>
                </c:pt>
                <c:pt idx="68">
                  <c:v>40520</c:v>
                </c:pt>
                <c:pt idx="69">
                  <c:v>40521</c:v>
                </c:pt>
                <c:pt idx="70">
                  <c:v>40522</c:v>
                </c:pt>
                <c:pt idx="71">
                  <c:v>40523</c:v>
                </c:pt>
                <c:pt idx="72">
                  <c:v>40524</c:v>
                </c:pt>
                <c:pt idx="73">
                  <c:v>40525</c:v>
                </c:pt>
                <c:pt idx="74">
                  <c:v>40526</c:v>
                </c:pt>
                <c:pt idx="75">
                  <c:v>40527</c:v>
                </c:pt>
                <c:pt idx="76">
                  <c:v>40528</c:v>
                </c:pt>
                <c:pt idx="77">
                  <c:v>40529</c:v>
                </c:pt>
                <c:pt idx="78">
                  <c:v>40530</c:v>
                </c:pt>
                <c:pt idx="79">
                  <c:v>40531</c:v>
                </c:pt>
                <c:pt idx="80">
                  <c:v>40532</c:v>
                </c:pt>
                <c:pt idx="81">
                  <c:v>40533</c:v>
                </c:pt>
                <c:pt idx="82">
                  <c:v>40534</c:v>
                </c:pt>
                <c:pt idx="83">
                  <c:v>40535</c:v>
                </c:pt>
                <c:pt idx="84">
                  <c:v>40536</c:v>
                </c:pt>
                <c:pt idx="85">
                  <c:v>40537</c:v>
                </c:pt>
                <c:pt idx="86">
                  <c:v>40538</c:v>
                </c:pt>
                <c:pt idx="87">
                  <c:v>40539</c:v>
                </c:pt>
                <c:pt idx="88">
                  <c:v>40540</c:v>
                </c:pt>
                <c:pt idx="89">
                  <c:v>40541</c:v>
                </c:pt>
                <c:pt idx="90">
                  <c:v>40542</c:v>
                </c:pt>
                <c:pt idx="91">
                  <c:v>40543</c:v>
                </c:pt>
                <c:pt idx="92">
                  <c:v>40544</c:v>
                </c:pt>
                <c:pt idx="93">
                  <c:v>40545</c:v>
                </c:pt>
                <c:pt idx="94">
                  <c:v>40546</c:v>
                </c:pt>
                <c:pt idx="95">
                  <c:v>40547</c:v>
                </c:pt>
                <c:pt idx="96">
                  <c:v>40548</c:v>
                </c:pt>
                <c:pt idx="97">
                  <c:v>40549</c:v>
                </c:pt>
                <c:pt idx="98">
                  <c:v>40550</c:v>
                </c:pt>
                <c:pt idx="99">
                  <c:v>40551</c:v>
                </c:pt>
                <c:pt idx="100">
                  <c:v>40552</c:v>
                </c:pt>
                <c:pt idx="101">
                  <c:v>40553</c:v>
                </c:pt>
                <c:pt idx="102">
                  <c:v>40554</c:v>
                </c:pt>
                <c:pt idx="103">
                  <c:v>40555</c:v>
                </c:pt>
                <c:pt idx="104">
                  <c:v>40556</c:v>
                </c:pt>
                <c:pt idx="105">
                  <c:v>40557</c:v>
                </c:pt>
                <c:pt idx="106">
                  <c:v>40558</c:v>
                </c:pt>
                <c:pt idx="107">
                  <c:v>40559</c:v>
                </c:pt>
                <c:pt idx="108">
                  <c:v>40560</c:v>
                </c:pt>
                <c:pt idx="109">
                  <c:v>40561</c:v>
                </c:pt>
                <c:pt idx="110">
                  <c:v>40562</c:v>
                </c:pt>
                <c:pt idx="111">
                  <c:v>40563</c:v>
                </c:pt>
                <c:pt idx="112">
                  <c:v>40564</c:v>
                </c:pt>
                <c:pt idx="113">
                  <c:v>40565</c:v>
                </c:pt>
                <c:pt idx="114">
                  <c:v>40566</c:v>
                </c:pt>
                <c:pt idx="115">
                  <c:v>40567</c:v>
                </c:pt>
                <c:pt idx="116">
                  <c:v>40568</c:v>
                </c:pt>
                <c:pt idx="117">
                  <c:v>40569</c:v>
                </c:pt>
                <c:pt idx="118">
                  <c:v>40570</c:v>
                </c:pt>
                <c:pt idx="119">
                  <c:v>40571</c:v>
                </c:pt>
                <c:pt idx="120">
                  <c:v>40572</c:v>
                </c:pt>
                <c:pt idx="121">
                  <c:v>40573</c:v>
                </c:pt>
                <c:pt idx="122">
                  <c:v>40574</c:v>
                </c:pt>
                <c:pt idx="123">
                  <c:v>40575</c:v>
                </c:pt>
                <c:pt idx="124">
                  <c:v>40576</c:v>
                </c:pt>
                <c:pt idx="125">
                  <c:v>40577</c:v>
                </c:pt>
                <c:pt idx="126">
                  <c:v>40578</c:v>
                </c:pt>
                <c:pt idx="127">
                  <c:v>40579</c:v>
                </c:pt>
                <c:pt idx="128">
                  <c:v>40580</c:v>
                </c:pt>
                <c:pt idx="129">
                  <c:v>40581</c:v>
                </c:pt>
                <c:pt idx="130">
                  <c:v>40582</c:v>
                </c:pt>
                <c:pt idx="131">
                  <c:v>40583</c:v>
                </c:pt>
                <c:pt idx="132">
                  <c:v>40584</c:v>
                </c:pt>
                <c:pt idx="133">
                  <c:v>40585</c:v>
                </c:pt>
                <c:pt idx="134">
                  <c:v>40586</c:v>
                </c:pt>
                <c:pt idx="135">
                  <c:v>40587</c:v>
                </c:pt>
                <c:pt idx="136">
                  <c:v>40588</c:v>
                </c:pt>
                <c:pt idx="137">
                  <c:v>40589</c:v>
                </c:pt>
                <c:pt idx="138">
                  <c:v>40590</c:v>
                </c:pt>
                <c:pt idx="139">
                  <c:v>40591</c:v>
                </c:pt>
                <c:pt idx="140">
                  <c:v>40592</c:v>
                </c:pt>
                <c:pt idx="141">
                  <c:v>40593</c:v>
                </c:pt>
                <c:pt idx="142">
                  <c:v>40594</c:v>
                </c:pt>
                <c:pt idx="143">
                  <c:v>40595</c:v>
                </c:pt>
                <c:pt idx="144">
                  <c:v>40596</c:v>
                </c:pt>
                <c:pt idx="145">
                  <c:v>40597</c:v>
                </c:pt>
                <c:pt idx="146">
                  <c:v>40598</c:v>
                </c:pt>
                <c:pt idx="147">
                  <c:v>40599</c:v>
                </c:pt>
                <c:pt idx="148">
                  <c:v>40600</c:v>
                </c:pt>
                <c:pt idx="149">
                  <c:v>40601</c:v>
                </c:pt>
                <c:pt idx="150">
                  <c:v>40602</c:v>
                </c:pt>
                <c:pt idx="151">
                  <c:v>40603</c:v>
                </c:pt>
                <c:pt idx="152">
                  <c:v>40604</c:v>
                </c:pt>
                <c:pt idx="153">
                  <c:v>40605</c:v>
                </c:pt>
                <c:pt idx="154">
                  <c:v>40606</c:v>
                </c:pt>
                <c:pt idx="155">
                  <c:v>40607</c:v>
                </c:pt>
                <c:pt idx="156">
                  <c:v>40608</c:v>
                </c:pt>
                <c:pt idx="157">
                  <c:v>40609</c:v>
                </c:pt>
                <c:pt idx="158">
                  <c:v>40610</c:v>
                </c:pt>
                <c:pt idx="159">
                  <c:v>40611</c:v>
                </c:pt>
                <c:pt idx="160">
                  <c:v>40612</c:v>
                </c:pt>
                <c:pt idx="161">
                  <c:v>40613</c:v>
                </c:pt>
                <c:pt idx="162">
                  <c:v>40614</c:v>
                </c:pt>
                <c:pt idx="163">
                  <c:v>40615</c:v>
                </c:pt>
                <c:pt idx="164">
                  <c:v>40616</c:v>
                </c:pt>
                <c:pt idx="165">
                  <c:v>40617</c:v>
                </c:pt>
                <c:pt idx="166">
                  <c:v>40618</c:v>
                </c:pt>
                <c:pt idx="167">
                  <c:v>40619</c:v>
                </c:pt>
                <c:pt idx="168">
                  <c:v>40620</c:v>
                </c:pt>
                <c:pt idx="169">
                  <c:v>40621</c:v>
                </c:pt>
                <c:pt idx="170">
                  <c:v>40622</c:v>
                </c:pt>
                <c:pt idx="171">
                  <c:v>40623</c:v>
                </c:pt>
                <c:pt idx="172">
                  <c:v>40624</c:v>
                </c:pt>
                <c:pt idx="173">
                  <c:v>40625</c:v>
                </c:pt>
                <c:pt idx="174">
                  <c:v>40626</c:v>
                </c:pt>
                <c:pt idx="175">
                  <c:v>40627</c:v>
                </c:pt>
                <c:pt idx="176">
                  <c:v>40628</c:v>
                </c:pt>
                <c:pt idx="177">
                  <c:v>40629</c:v>
                </c:pt>
                <c:pt idx="178">
                  <c:v>40630</c:v>
                </c:pt>
                <c:pt idx="179">
                  <c:v>40631</c:v>
                </c:pt>
                <c:pt idx="180">
                  <c:v>40632</c:v>
                </c:pt>
                <c:pt idx="181">
                  <c:v>40633</c:v>
                </c:pt>
                <c:pt idx="182">
                  <c:v>40634</c:v>
                </c:pt>
                <c:pt idx="183">
                  <c:v>40635</c:v>
                </c:pt>
                <c:pt idx="184">
                  <c:v>40636</c:v>
                </c:pt>
                <c:pt idx="185">
                  <c:v>40637</c:v>
                </c:pt>
                <c:pt idx="186">
                  <c:v>40638</c:v>
                </c:pt>
                <c:pt idx="187">
                  <c:v>40639</c:v>
                </c:pt>
                <c:pt idx="188">
                  <c:v>40640</c:v>
                </c:pt>
                <c:pt idx="189">
                  <c:v>40641</c:v>
                </c:pt>
                <c:pt idx="190">
                  <c:v>40642</c:v>
                </c:pt>
                <c:pt idx="191">
                  <c:v>40643</c:v>
                </c:pt>
                <c:pt idx="192">
                  <c:v>40644</c:v>
                </c:pt>
                <c:pt idx="193">
                  <c:v>40645</c:v>
                </c:pt>
                <c:pt idx="194">
                  <c:v>40646</c:v>
                </c:pt>
                <c:pt idx="195">
                  <c:v>40647</c:v>
                </c:pt>
                <c:pt idx="196">
                  <c:v>40648</c:v>
                </c:pt>
                <c:pt idx="197">
                  <c:v>40649</c:v>
                </c:pt>
                <c:pt idx="198">
                  <c:v>40650</c:v>
                </c:pt>
                <c:pt idx="199">
                  <c:v>40651</c:v>
                </c:pt>
                <c:pt idx="200">
                  <c:v>40652</c:v>
                </c:pt>
                <c:pt idx="201">
                  <c:v>40653</c:v>
                </c:pt>
                <c:pt idx="202">
                  <c:v>40654</c:v>
                </c:pt>
                <c:pt idx="203">
                  <c:v>40655</c:v>
                </c:pt>
                <c:pt idx="204">
                  <c:v>40656</c:v>
                </c:pt>
                <c:pt idx="205">
                  <c:v>40657</c:v>
                </c:pt>
                <c:pt idx="206">
                  <c:v>40658</c:v>
                </c:pt>
                <c:pt idx="207">
                  <c:v>40659</c:v>
                </c:pt>
                <c:pt idx="208">
                  <c:v>40660</c:v>
                </c:pt>
                <c:pt idx="209">
                  <c:v>40661</c:v>
                </c:pt>
                <c:pt idx="210">
                  <c:v>40662</c:v>
                </c:pt>
                <c:pt idx="211">
                  <c:v>40663</c:v>
                </c:pt>
                <c:pt idx="212">
                  <c:v>40664</c:v>
                </c:pt>
                <c:pt idx="213">
                  <c:v>40665</c:v>
                </c:pt>
                <c:pt idx="214">
                  <c:v>40666</c:v>
                </c:pt>
                <c:pt idx="215">
                  <c:v>40667</c:v>
                </c:pt>
                <c:pt idx="216">
                  <c:v>40668</c:v>
                </c:pt>
                <c:pt idx="217">
                  <c:v>40669</c:v>
                </c:pt>
                <c:pt idx="218">
                  <c:v>40670</c:v>
                </c:pt>
                <c:pt idx="219">
                  <c:v>40671</c:v>
                </c:pt>
                <c:pt idx="220">
                  <c:v>40672</c:v>
                </c:pt>
                <c:pt idx="221">
                  <c:v>40673</c:v>
                </c:pt>
                <c:pt idx="222">
                  <c:v>40674</c:v>
                </c:pt>
                <c:pt idx="223">
                  <c:v>40675</c:v>
                </c:pt>
                <c:pt idx="224">
                  <c:v>40676</c:v>
                </c:pt>
                <c:pt idx="225">
                  <c:v>40677</c:v>
                </c:pt>
                <c:pt idx="226">
                  <c:v>40678</c:v>
                </c:pt>
                <c:pt idx="227">
                  <c:v>40679</c:v>
                </c:pt>
                <c:pt idx="228">
                  <c:v>40680</c:v>
                </c:pt>
                <c:pt idx="229">
                  <c:v>40681</c:v>
                </c:pt>
                <c:pt idx="230">
                  <c:v>40682</c:v>
                </c:pt>
                <c:pt idx="231">
                  <c:v>40683</c:v>
                </c:pt>
                <c:pt idx="232">
                  <c:v>40684</c:v>
                </c:pt>
                <c:pt idx="233">
                  <c:v>40685</c:v>
                </c:pt>
                <c:pt idx="234">
                  <c:v>40686</c:v>
                </c:pt>
                <c:pt idx="235">
                  <c:v>40687</c:v>
                </c:pt>
                <c:pt idx="236">
                  <c:v>40688</c:v>
                </c:pt>
                <c:pt idx="237">
                  <c:v>40689</c:v>
                </c:pt>
                <c:pt idx="238">
                  <c:v>40690</c:v>
                </c:pt>
                <c:pt idx="239">
                  <c:v>40691</c:v>
                </c:pt>
                <c:pt idx="240">
                  <c:v>40692</c:v>
                </c:pt>
                <c:pt idx="241">
                  <c:v>40693</c:v>
                </c:pt>
                <c:pt idx="242">
                  <c:v>40694</c:v>
                </c:pt>
                <c:pt idx="243">
                  <c:v>40695</c:v>
                </c:pt>
                <c:pt idx="244">
                  <c:v>40696</c:v>
                </c:pt>
                <c:pt idx="245">
                  <c:v>40697</c:v>
                </c:pt>
                <c:pt idx="246">
                  <c:v>40698</c:v>
                </c:pt>
                <c:pt idx="247">
                  <c:v>40699</c:v>
                </c:pt>
                <c:pt idx="248">
                  <c:v>40700</c:v>
                </c:pt>
                <c:pt idx="249">
                  <c:v>40701</c:v>
                </c:pt>
                <c:pt idx="250">
                  <c:v>40702</c:v>
                </c:pt>
                <c:pt idx="251">
                  <c:v>40703</c:v>
                </c:pt>
                <c:pt idx="252">
                  <c:v>40704</c:v>
                </c:pt>
                <c:pt idx="253">
                  <c:v>40705</c:v>
                </c:pt>
                <c:pt idx="254">
                  <c:v>40706</c:v>
                </c:pt>
                <c:pt idx="255">
                  <c:v>40707</c:v>
                </c:pt>
                <c:pt idx="256">
                  <c:v>40708</c:v>
                </c:pt>
                <c:pt idx="257">
                  <c:v>40709</c:v>
                </c:pt>
                <c:pt idx="258">
                  <c:v>40710</c:v>
                </c:pt>
                <c:pt idx="259">
                  <c:v>40711</c:v>
                </c:pt>
                <c:pt idx="260">
                  <c:v>40712</c:v>
                </c:pt>
                <c:pt idx="261">
                  <c:v>40713</c:v>
                </c:pt>
                <c:pt idx="262">
                  <c:v>40714</c:v>
                </c:pt>
                <c:pt idx="263">
                  <c:v>40715</c:v>
                </c:pt>
                <c:pt idx="264">
                  <c:v>40716</c:v>
                </c:pt>
                <c:pt idx="265">
                  <c:v>40717</c:v>
                </c:pt>
                <c:pt idx="266">
                  <c:v>40718</c:v>
                </c:pt>
                <c:pt idx="267">
                  <c:v>40719</c:v>
                </c:pt>
                <c:pt idx="268">
                  <c:v>40720</c:v>
                </c:pt>
                <c:pt idx="269">
                  <c:v>40721</c:v>
                </c:pt>
                <c:pt idx="270">
                  <c:v>40722</c:v>
                </c:pt>
                <c:pt idx="271">
                  <c:v>40723</c:v>
                </c:pt>
                <c:pt idx="272">
                  <c:v>40724</c:v>
                </c:pt>
                <c:pt idx="273">
                  <c:v>40725</c:v>
                </c:pt>
                <c:pt idx="274">
                  <c:v>40726</c:v>
                </c:pt>
                <c:pt idx="275">
                  <c:v>40727</c:v>
                </c:pt>
                <c:pt idx="276">
                  <c:v>40728</c:v>
                </c:pt>
                <c:pt idx="277">
                  <c:v>40729</c:v>
                </c:pt>
                <c:pt idx="278">
                  <c:v>40730</c:v>
                </c:pt>
                <c:pt idx="279">
                  <c:v>40731</c:v>
                </c:pt>
                <c:pt idx="280">
                  <c:v>40732</c:v>
                </c:pt>
                <c:pt idx="281">
                  <c:v>40733</c:v>
                </c:pt>
                <c:pt idx="282">
                  <c:v>40734</c:v>
                </c:pt>
                <c:pt idx="283">
                  <c:v>40735</c:v>
                </c:pt>
                <c:pt idx="284">
                  <c:v>40736</c:v>
                </c:pt>
                <c:pt idx="285">
                  <c:v>40737</c:v>
                </c:pt>
                <c:pt idx="286">
                  <c:v>40738</c:v>
                </c:pt>
                <c:pt idx="287">
                  <c:v>40739</c:v>
                </c:pt>
                <c:pt idx="288">
                  <c:v>40740</c:v>
                </c:pt>
                <c:pt idx="289">
                  <c:v>40741</c:v>
                </c:pt>
                <c:pt idx="290">
                  <c:v>40742</c:v>
                </c:pt>
                <c:pt idx="291">
                  <c:v>40743</c:v>
                </c:pt>
                <c:pt idx="292">
                  <c:v>40744</c:v>
                </c:pt>
                <c:pt idx="293">
                  <c:v>40745</c:v>
                </c:pt>
                <c:pt idx="294">
                  <c:v>40746</c:v>
                </c:pt>
                <c:pt idx="295">
                  <c:v>40747</c:v>
                </c:pt>
                <c:pt idx="296">
                  <c:v>40748</c:v>
                </c:pt>
                <c:pt idx="297">
                  <c:v>40749</c:v>
                </c:pt>
                <c:pt idx="298">
                  <c:v>40750</c:v>
                </c:pt>
                <c:pt idx="299">
                  <c:v>40751</c:v>
                </c:pt>
                <c:pt idx="300">
                  <c:v>40752</c:v>
                </c:pt>
                <c:pt idx="301">
                  <c:v>40753</c:v>
                </c:pt>
                <c:pt idx="302">
                  <c:v>40754</c:v>
                </c:pt>
                <c:pt idx="303">
                  <c:v>40755</c:v>
                </c:pt>
                <c:pt idx="304">
                  <c:v>40756</c:v>
                </c:pt>
                <c:pt idx="305">
                  <c:v>40757</c:v>
                </c:pt>
                <c:pt idx="306">
                  <c:v>40758</c:v>
                </c:pt>
                <c:pt idx="307">
                  <c:v>40759</c:v>
                </c:pt>
                <c:pt idx="308">
                  <c:v>40760</c:v>
                </c:pt>
                <c:pt idx="309">
                  <c:v>40761</c:v>
                </c:pt>
                <c:pt idx="310">
                  <c:v>40762</c:v>
                </c:pt>
                <c:pt idx="311">
                  <c:v>40763</c:v>
                </c:pt>
                <c:pt idx="312">
                  <c:v>40764</c:v>
                </c:pt>
                <c:pt idx="313">
                  <c:v>40765</c:v>
                </c:pt>
                <c:pt idx="314">
                  <c:v>40766</c:v>
                </c:pt>
                <c:pt idx="315">
                  <c:v>40767</c:v>
                </c:pt>
                <c:pt idx="316">
                  <c:v>40768</c:v>
                </c:pt>
                <c:pt idx="317">
                  <c:v>40769</c:v>
                </c:pt>
                <c:pt idx="318">
                  <c:v>40770</c:v>
                </c:pt>
                <c:pt idx="319">
                  <c:v>40771</c:v>
                </c:pt>
                <c:pt idx="320">
                  <c:v>40772</c:v>
                </c:pt>
                <c:pt idx="321">
                  <c:v>40773</c:v>
                </c:pt>
                <c:pt idx="322">
                  <c:v>40774</c:v>
                </c:pt>
                <c:pt idx="323">
                  <c:v>40775</c:v>
                </c:pt>
                <c:pt idx="324">
                  <c:v>40776</c:v>
                </c:pt>
                <c:pt idx="325">
                  <c:v>40777</c:v>
                </c:pt>
                <c:pt idx="326">
                  <c:v>40778</c:v>
                </c:pt>
                <c:pt idx="327">
                  <c:v>40779</c:v>
                </c:pt>
                <c:pt idx="328">
                  <c:v>40780</c:v>
                </c:pt>
                <c:pt idx="329">
                  <c:v>40781</c:v>
                </c:pt>
                <c:pt idx="330">
                  <c:v>40782</c:v>
                </c:pt>
                <c:pt idx="331">
                  <c:v>40783</c:v>
                </c:pt>
                <c:pt idx="332">
                  <c:v>40784</c:v>
                </c:pt>
                <c:pt idx="333">
                  <c:v>40785</c:v>
                </c:pt>
                <c:pt idx="334">
                  <c:v>40786</c:v>
                </c:pt>
                <c:pt idx="335">
                  <c:v>40787</c:v>
                </c:pt>
                <c:pt idx="336">
                  <c:v>40788</c:v>
                </c:pt>
                <c:pt idx="337">
                  <c:v>40789</c:v>
                </c:pt>
                <c:pt idx="338">
                  <c:v>40790</c:v>
                </c:pt>
                <c:pt idx="339">
                  <c:v>40791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40796</c:v>
                </c:pt>
                <c:pt idx="345">
                  <c:v>40797</c:v>
                </c:pt>
                <c:pt idx="346">
                  <c:v>40798</c:v>
                </c:pt>
                <c:pt idx="347">
                  <c:v>40799</c:v>
                </c:pt>
                <c:pt idx="348">
                  <c:v>40800</c:v>
                </c:pt>
                <c:pt idx="349">
                  <c:v>40801</c:v>
                </c:pt>
                <c:pt idx="350">
                  <c:v>40802</c:v>
                </c:pt>
                <c:pt idx="351">
                  <c:v>40803</c:v>
                </c:pt>
                <c:pt idx="352">
                  <c:v>40804</c:v>
                </c:pt>
                <c:pt idx="353">
                  <c:v>40805</c:v>
                </c:pt>
                <c:pt idx="354">
                  <c:v>40806</c:v>
                </c:pt>
                <c:pt idx="355">
                  <c:v>40807</c:v>
                </c:pt>
                <c:pt idx="356">
                  <c:v>40808</c:v>
                </c:pt>
                <c:pt idx="357">
                  <c:v>40809</c:v>
                </c:pt>
                <c:pt idx="358">
                  <c:v>40810</c:v>
                </c:pt>
                <c:pt idx="359">
                  <c:v>40811</c:v>
                </c:pt>
                <c:pt idx="360">
                  <c:v>40812</c:v>
                </c:pt>
                <c:pt idx="361">
                  <c:v>40813</c:v>
                </c:pt>
                <c:pt idx="362">
                  <c:v>40814</c:v>
                </c:pt>
                <c:pt idx="363">
                  <c:v>40815</c:v>
                </c:pt>
                <c:pt idx="364">
                  <c:v>40816</c:v>
                </c:pt>
              </c:numCache>
            </c:numRef>
          </c:cat>
          <c:val>
            <c:numRef>
              <c:f>'comparison 2010-11'!$G$275:$G$639</c:f>
              <c:numCache>
                <c:formatCode>General</c:formatCode>
                <c:ptCount val="365"/>
                <c:pt idx="0">
                  <c:v>3089.8715820000002</c:v>
                </c:pt>
                <c:pt idx="1">
                  <c:v>3036.9396969999998</c:v>
                </c:pt>
                <c:pt idx="2">
                  <c:v>2932.2624510000001</c:v>
                </c:pt>
                <c:pt idx="3">
                  <c:v>3043.748047</c:v>
                </c:pt>
                <c:pt idx="4">
                  <c:v>3017.6613769999999</c:v>
                </c:pt>
                <c:pt idx="5">
                  <c:v>3020.9433589999999</c:v>
                </c:pt>
                <c:pt idx="6">
                  <c:v>2971.2902829999998</c:v>
                </c:pt>
                <c:pt idx="7">
                  <c:v>2884.2009280000002</c:v>
                </c:pt>
                <c:pt idx="8">
                  <c:v>3074.680664</c:v>
                </c:pt>
                <c:pt idx="9">
                  <c:v>3317.163818</c:v>
                </c:pt>
                <c:pt idx="10">
                  <c:v>3680.5119629999999</c:v>
                </c:pt>
                <c:pt idx="11">
                  <c:v>3516.6967770000001</c:v>
                </c:pt>
                <c:pt idx="12">
                  <c:v>3440.7053219999998</c:v>
                </c:pt>
                <c:pt idx="13">
                  <c:v>3279.1240229999999</c:v>
                </c:pt>
                <c:pt idx="14">
                  <c:v>3200.8544919999999</c:v>
                </c:pt>
                <c:pt idx="15">
                  <c:v>3135.2304690000001</c:v>
                </c:pt>
                <c:pt idx="16">
                  <c:v>3181.6342770000001</c:v>
                </c:pt>
                <c:pt idx="17">
                  <c:v>3179.3352049999999</c:v>
                </c:pt>
                <c:pt idx="18">
                  <c:v>3134.7209469999998</c:v>
                </c:pt>
                <c:pt idx="19">
                  <c:v>3010.7624510000001</c:v>
                </c:pt>
                <c:pt idx="20">
                  <c:v>3060.8530270000001</c:v>
                </c:pt>
                <c:pt idx="21">
                  <c:v>3027.1459960000002</c:v>
                </c:pt>
                <c:pt idx="22">
                  <c:v>3136.4504390000002</c:v>
                </c:pt>
                <c:pt idx="23">
                  <c:v>4399.1645509999998</c:v>
                </c:pt>
                <c:pt idx="24">
                  <c:v>7446.5566410000001</c:v>
                </c:pt>
                <c:pt idx="25">
                  <c:v>9703.2109380000002</c:v>
                </c:pt>
                <c:pt idx="26">
                  <c:v>6694.8505859999996</c:v>
                </c:pt>
                <c:pt idx="27">
                  <c:v>5568.9814450000003</c:v>
                </c:pt>
                <c:pt idx="28">
                  <c:v>6014.9628910000001</c:v>
                </c:pt>
                <c:pt idx="29">
                  <c:v>5329.9755859999996</c:v>
                </c:pt>
                <c:pt idx="30">
                  <c:v>6771.6948240000002</c:v>
                </c:pt>
                <c:pt idx="31">
                  <c:v>6082.9335940000001</c:v>
                </c:pt>
                <c:pt idx="32">
                  <c:v>6423.9316410000001</c:v>
                </c:pt>
                <c:pt idx="33">
                  <c:v>4877.2128910000001</c:v>
                </c:pt>
                <c:pt idx="34">
                  <c:v>4296.7529299999997</c:v>
                </c:pt>
                <c:pt idx="35">
                  <c:v>4243.1499020000001</c:v>
                </c:pt>
                <c:pt idx="36">
                  <c:v>4102.15625</c:v>
                </c:pt>
                <c:pt idx="37">
                  <c:v>7937.9887699999999</c:v>
                </c:pt>
                <c:pt idx="38">
                  <c:v>9430.8037110000005</c:v>
                </c:pt>
                <c:pt idx="39">
                  <c:v>7046.3896480000003</c:v>
                </c:pt>
                <c:pt idx="40">
                  <c:v>7516.3862300000001</c:v>
                </c:pt>
                <c:pt idx="41">
                  <c:v>5661.9169920000004</c:v>
                </c:pt>
                <c:pt idx="42">
                  <c:v>6633.78125</c:v>
                </c:pt>
                <c:pt idx="43">
                  <c:v>5496.8554690000001</c:v>
                </c:pt>
                <c:pt idx="44">
                  <c:v>6164.7270509999998</c:v>
                </c:pt>
                <c:pt idx="45">
                  <c:v>7121.2958980000003</c:v>
                </c:pt>
                <c:pt idx="46">
                  <c:v>8853.0625</c:v>
                </c:pt>
                <c:pt idx="47">
                  <c:v>6904.9721680000002</c:v>
                </c:pt>
                <c:pt idx="48">
                  <c:v>9754.1425780000009</c:v>
                </c:pt>
                <c:pt idx="49">
                  <c:v>8349.7841800000006</c:v>
                </c:pt>
                <c:pt idx="50">
                  <c:v>6840.4931640000004</c:v>
                </c:pt>
                <c:pt idx="51">
                  <c:v>5689.2910160000001</c:v>
                </c:pt>
                <c:pt idx="52">
                  <c:v>5542.1977539999998</c:v>
                </c:pt>
                <c:pt idx="53">
                  <c:v>5068.3012699999999</c:v>
                </c:pt>
                <c:pt idx="54">
                  <c:v>3656.8930660000001</c:v>
                </c:pt>
                <c:pt idx="55">
                  <c:v>3576.2514649999998</c:v>
                </c:pt>
                <c:pt idx="56">
                  <c:v>3316.0178219999998</c:v>
                </c:pt>
                <c:pt idx="57">
                  <c:v>4906.8012699999999</c:v>
                </c:pt>
                <c:pt idx="58">
                  <c:v>5857.4038090000004</c:v>
                </c:pt>
                <c:pt idx="59">
                  <c:v>5984.7197269999997</c:v>
                </c:pt>
                <c:pt idx="60">
                  <c:v>5689.9746089999999</c:v>
                </c:pt>
                <c:pt idx="61">
                  <c:v>8257.0634769999997</c:v>
                </c:pt>
                <c:pt idx="62">
                  <c:v>8058.3671880000002</c:v>
                </c:pt>
                <c:pt idx="63">
                  <c:v>7716.7060549999997</c:v>
                </c:pt>
                <c:pt idx="64">
                  <c:v>5774.1743159999996</c:v>
                </c:pt>
                <c:pt idx="65">
                  <c:v>4305.8271480000003</c:v>
                </c:pt>
                <c:pt idx="66">
                  <c:v>4276.5043949999999</c:v>
                </c:pt>
                <c:pt idx="67">
                  <c:v>5083.5673829999996</c:v>
                </c:pt>
                <c:pt idx="68">
                  <c:v>6193.8115230000003</c:v>
                </c:pt>
                <c:pt idx="69">
                  <c:v>10453.191406</c:v>
                </c:pt>
                <c:pt idx="70">
                  <c:v>15642.075194999999</c:v>
                </c:pt>
                <c:pt idx="71">
                  <c:v>11942.789062</c:v>
                </c:pt>
                <c:pt idx="72">
                  <c:v>18885.058593999998</c:v>
                </c:pt>
                <c:pt idx="73">
                  <c:v>23281.732422000001</c:v>
                </c:pt>
                <c:pt idx="74">
                  <c:v>23427.955077999999</c:v>
                </c:pt>
                <c:pt idx="75">
                  <c:v>17780.210938</c:v>
                </c:pt>
                <c:pt idx="76">
                  <c:v>11763.776367</c:v>
                </c:pt>
                <c:pt idx="77">
                  <c:v>9256.8251949999994</c:v>
                </c:pt>
                <c:pt idx="78">
                  <c:v>8963.1259769999997</c:v>
                </c:pt>
                <c:pt idx="79">
                  <c:v>9401.0371090000008</c:v>
                </c:pt>
                <c:pt idx="80">
                  <c:v>7054.8911129999997</c:v>
                </c:pt>
                <c:pt idx="81">
                  <c:v>5663.7802730000003</c:v>
                </c:pt>
                <c:pt idx="82">
                  <c:v>4932.0610349999997</c:v>
                </c:pt>
                <c:pt idx="83">
                  <c:v>4378.2885740000002</c:v>
                </c:pt>
                <c:pt idx="84">
                  <c:v>3952.5349120000001</c:v>
                </c:pt>
                <c:pt idx="85">
                  <c:v>3906.3312989999999</c:v>
                </c:pt>
                <c:pt idx="86">
                  <c:v>5788.439453</c:v>
                </c:pt>
                <c:pt idx="87">
                  <c:v>7328.9809569999998</c:v>
                </c:pt>
                <c:pt idx="88">
                  <c:v>6892.5996089999999</c:v>
                </c:pt>
                <c:pt idx="89">
                  <c:v>13525.116211</c:v>
                </c:pt>
                <c:pt idx="90">
                  <c:v>10389.034180000001</c:v>
                </c:pt>
                <c:pt idx="91">
                  <c:v>6612.1645509999998</c:v>
                </c:pt>
                <c:pt idx="92">
                  <c:v>4322.9101559999999</c:v>
                </c:pt>
                <c:pt idx="93">
                  <c:v>3698.1918949999999</c:v>
                </c:pt>
                <c:pt idx="94">
                  <c:v>3277.2158199999999</c:v>
                </c:pt>
                <c:pt idx="95">
                  <c:v>3474.650635</c:v>
                </c:pt>
                <c:pt idx="96">
                  <c:v>3585.0046390000002</c:v>
                </c:pt>
                <c:pt idx="97">
                  <c:v>3601.6728520000001</c:v>
                </c:pt>
                <c:pt idx="98">
                  <c:v>3613.3156739999999</c:v>
                </c:pt>
                <c:pt idx="99">
                  <c:v>5015.1059569999998</c:v>
                </c:pt>
                <c:pt idx="100">
                  <c:v>5589.5883789999998</c:v>
                </c:pt>
                <c:pt idx="101">
                  <c:v>4543.2358400000003</c:v>
                </c:pt>
                <c:pt idx="102">
                  <c:v>3623.5979000000002</c:v>
                </c:pt>
                <c:pt idx="103">
                  <c:v>3003.8811040000001</c:v>
                </c:pt>
                <c:pt idx="104">
                  <c:v>4625.7275390000004</c:v>
                </c:pt>
                <c:pt idx="105">
                  <c:v>11844.392578000001</c:v>
                </c:pt>
                <c:pt idx="106">
                  <c:v>11757.78125</c:v>
                </c:pt>
                <c:pt idx="107">
                  <c:v>19229.052734000001</c:v>
                </c:pt>
                <c:pt idx="108">
                  <c:v>45220.175780999998</c:v>
                </c:pt>
                <c:pt idx="109">
                  <c:v>21537.277343999998</c:v>
                </c:pt>
                <c:pt idx="110">
                  <c:v>14027.000977</c:v>
                </c:pt>
                <c:pt idx="111">
                  <c:v>9579.3769530000009</c:v>
                </c:pt>
                <c:pt idx="112">
                  <c:v>8056.9946289999998</c:v>
                </c:pt>
                <c:pt idx="113">
                  <c:v>8988.6337889999995</c:v>
                </c:pt>
                <c:pt idx="114">
                  <c:v>7541.1142579999996</c:v>
                </c:pt>
                <c:pt idx="115">
                  <c:v>6571.3344729999999</c:v>
                </c:pt>
                <c:pt idx="116">
                  <c:v>6454.0805659999996</c:v>
                </c:pt>
                <c:pt idx="117">
                  <c:v>6564.6401370000003</c:v>
                </c:pt>
                <c:pt idx="118">
                  <c:v>5687.3500979999999</c:v>
                </c:pt>
                <c:pt idx="119">
                  <c:v>6235.1191410000001</c:v>
                </c:pt>
                <c:pt idx="120">
                  <c:v>6638.3007809999999</c:v>
                </c:pt>
                <c:pt idx="121">
                  <c:v>5671.0766599999997</c:v>
                </c:pt>
                <c:pt idx="122">
                  <c:v>4433.0883789999998</c:v>
                </c:pt>
                <c:pt idx="123">
                  <c:v>4179.4277339999999</c:v>
                </c:pt>
                <c:pt idx="124">
                  <c:v>3562.3879390000002</c:v>
                </c:pt>
                <c:pt idx="125">
                  <c:v>3611.7124020000001</c:v>
                </c:pt>
                <c:pt idx="126">
                  <c:v>3712.0817870000001</c:v>
                </c:pt>
                <c:pt idx="127">
                  <c:v>3957.9653320000002</c:v>
                </c:pt>
                <c:pt idx="128">
                  <c:v>4517.2617190000001</c:v>
                </c:pt>
                <c:pt idx="129">
                  <c:v>4698.9121089999999</c:v>
                </c:pt>
                <c:pt idx="130">
                  <c:v>5264.4296880000002</c:v>
                </c:pt>
                <c:pt idx="131">
                  <c:v>4069.8688959999999</c:v>
                </c:pt>
                <c:pt idx="132">
                  <c:v>2888.907471</c:v>
                </c:pt>
                <c:pt idx="133">
                  <c:v>2601.0842290000001</c:v>
                </c:pt>
                <c:pt idx="134">
                  <c:v>2633.5810550000001</c:v>
                </c:pt>
                <c:pt idx="135">
                  <c:v>3230.405029</c:v>
                </c:pt>
                <c:pt idx="136">
                  <c:v>4609.8354490000002</c:v>
                </c:pt>
                <c:pt idx="137">
                  <c:v>5941.1953119999998</c:v>
                </c:pt>
                <c:pt idx="138">
                  <c:v>8952.203125</c:v>
                </c:pt>
                <c:pt idx="139">
                  <c:v>5551.1557620000003</c:v>
                </c:pt>
                <c:pt idx="140">
                  <c:v>4407.501953</c:v>
                </c:pt>
                <c:pt idx="141">
                  <c:v>3721.9589839999999</c:v>
                </c:pt>
                <c:pt idx="142">
                  <c:v>3543.9011230000001</c:v>
                </c:pt>
                <c:pt idx="143">
                  <c:v>3751.3552249999998</c:v>
                </c:pt>
                <c:pt idx="144">
                  <c:v>3510.1340329999998</c:v>
                </c:pt>
                <c:pt idx="145">
                  <c:v>3439.2797850000002</c:v>
                </c:pt>
                <c:pt idx="146">
                  <c:v>3048.2878420000002</c:v>
                </c:pt>
                <c:pt idx="147">
                  <c:v>2594.8415530000002</c:v>
                </c:pt>
                <c:pt idx="148">
                  <c:v>2392.4291990000002</c:v>
                </c:pt>
                <c:pt idx="149">
                  <c:v>2327.7670899999998</c:v>
                </c:pt>
                <c:pt idx="150">
                  <c:v>2276.3774410000001</c:v>
                </c:pt>
                <c:pt idx="151">
                  <c:v>4214.4145509999998</c:v>
                </c:pt>
                <c:pt idx="152">
                  <c:v>5369.6899409999996</c:v>
                </c:pt>
                <c:pt idx="153">
                  <c:v>7112.3471680000002</c:v>
                </c:pt>
                <c:pt idx="154">
                  <c:v>5772.796875</c:v>
                </c:pt>
                <c:pt idx="155">
                  <c:v>5243.8745120000003</c:v>
                </c:pt>
                <c:pt idx="156">
                  <c:v>8853.2548829999996</c:v>
                </c:pt>
                <c:pt idx="157">
                  <c:v>6024.4990230000003</c:v>
                </c:pt>
                <c:pt idx="158">
                  <c:v>5173.6508789999998</c:v>
                </c:pt>
                <c:pt idx="159">
                  <c:v>6816.0253910000001</c:v>
                </c:pt>
                <c:pt idx="160">
                  <c:v>5318.3803710000002</c:v>
                </c:pt>
                <c:pt idx="161">
                  <c:v>12953.357421999999</c:v>
                </c:pt>
                <c:pt idx="162">
                  <c:v>8899.7275389999995</c:v>
                </c:pt>
                <c:pt idx="163">
                  <c:v>6717.0200199999999</c:v>
                </c:pt>
                <c:pt idx="164">
                  <c:v>8393.7675780000009</c:v>
                </c:pt>
                <c:pt idx="165">
                  <c:v>7342.2065430000002</c:v>
                </c:pt>
                <c:pt idx="166">
                  <c:v>14422.411133</c:v>
                </c:pt>
                <c:pt idx="167">
                  <c:v>12762.370117</c:v>
                </c:pt>
                <c:pt idx="168">
                  <c:v>6968.533203</c:v>
                </c:pt>
                <c:pt idx="169">
                  <c:v>6977.4853519999997</c:v>
                </c:pt>
                <c:pt idx="170">
                  <c:v>5988.2758789999998</c:v>
                </c:pt>
                <c:pt idx="171">
                  <c:v>6067.2958980000003</c:v>
                </c:pt>
                <c:pt idx="172">
                  <c:v>6167.6235349999997</c:v>
                </c:pt>
                <c:pt idx="173">
                  <c:v>4356.1259769999997</c:v>
                </c:pt>
                <c:pt idx="174">
                  <c:v>4292.6831050000001</c:v>
                </c:pt>
                <c:pt idx="175">
                  <c:v>5090.9785160000001</c:v>
                </c:pt>
                <c:pt idx="176">
                  <c:v>6798.1206050000001</c:v>
                </c:pt>
                <c:pt idx="177">
                  <c:v>7048.9995120000003</c:v>
                </c:pt>
                <c:pt idx="178">
                  <c:v>6225.1943359999996</c:v>
                </c:pt>
                <c:pt idx="179">
                  <c:v>5203.5791019999997</c:v>
                </c:pt>
                <c:pt idx="180">
                  <c:v>7864.6025390000004</c:v>
                </c:pt>
                <c:pt idx="181">
                  <c:v>10368.791992</c:v>
                </c:pt>
                <c:pt idx="182">
                  <c:v>9405.3955079999996</c:v>
                </c:pt>
                <c:pt idx="183">
                  <c:v>8139.1645509999998</c:v>
                </c:pt>
                <c:pt idx="184">
                  <c:v>11520.832031</c:v>
                </c:pt>
                <c:pt idx="185">
                  <c:v>7875.8505859999996</c:v>
                </c:pt>
                <c:pt idx="186">
                  <c:v>7174.9804690000001</c:v>
                </c:pt>
                <c:pt idx="187">
                  <c:v>11447.607421999999</c:v>
                </c:pt>
                <c:pt idx="188">
                  <c:v>11038.432617</c:v>
                </c:pt>
                <c:pt idx="189">
                  <c:v>6898.2661129999997</c:v>
                </c:pt>
                <c:pt idx="190">
                  <c:v>5138.6533200000003</c:v>
                </c:pt>
                <c:pt idx="191">
                  <c:v>3887.9121089999999</c:v>
                </c:pt>
                <c:pt idx="192">
                  <c:v>3230.3957519999999</c:v>
                </c:pt>
                <c:pt idx="193">
                  <c:v>5660.2124020000001</c:v>
                </c:pt>
                <c:pt idx="194">
                  <c:v>4649.4453119999998</c:v>
                </c:pt>
                <c:pt idx="195">
                  <c:v>4336.8828119999998</c:v>
                </c:pt>
                <c:pt idx="196">
                  <c:v>4897.1484380000002</c:v>
                </c:pt>
                <c:pt idx="197">
                  <c:v>8680.5087889999995</c:v>
                </c:pt>
                <c:pt idx="198">
                  <c:v>16037.777344</c:v>
                </c:pt>
                <c:pt idx="199">
                  <c:v>12734.605469</c:v>
                </c:pt>
                <c:pt idx="200">
                  <c:v>7994.4423829999996</c:v>
                </c:pt>
                <c:pt idx="201">
                  <c:v>4845.3632809999999</c:v>
                </c:pt>
                <c:pt idx="202">
                  <c:v>3405.1179200000001</c:v>
                </c:pt>
                <c:pt idx="203">
                  <c:v>3597.3364259999998</c:v>
                </c:pt>
                <c:pt idx="204">
                  <c:v>3158.8532709999999</c:v>
                </c:pt>
                <c:pt idx="205">
                  <c:v>3116.248047</c:v>
                </c:pt>
                <c:pt idx="206">
                  <c:v>5184.7163090000004</c:v>
                </c:pt>
                <c:pt idx="207">
                  <c:v>9161.4726559999999</c:v>
                </c:pt>
                <c:pt idx="208">
                  <c:v>8219.171875</c:v>
                </c:pt>
                <c:pt idx="209">
                  <c:v>5905.1464839999999</c:v>
                </c:pt>
                <c:pt idx="210">
                  <c:v>8162.1782229999999</c:v>
                </c:pt>
                <c:pt idx="211">
                  <c:v>7606.7768550000001</c:v>
                </c:pt>
                <c:pt idx="212">
                  <c:v>5236.6899409999996</c:v>
                </c:pt>
                <c:pt idx="213">
                  <c:v>4208.3535160000001</c:v>
                </c:pt>
                <c:pt idx="214">
                  <c:v>4640.6811520000001</c:v>
                </c:pt>
                <c:pt idx="215">
                  <c:v>4437.1523440000001</c:v>
                </c:pt>
                <c:pt idx="216">
                  <c:v>3673.654297</c:v>
                </c:pt>
                <c:pt idx="217">
                  <c:v>4057.6516109999998</c:v>
                </c:pt>
                <c:pt idx="218">
                  <c:v>5091.3012699999999</c:v>
                </c:pt>
                <c:pt idx="219">
                  <c:v>6012.6342770000001</c:v>
                </c:pt>
                <c:pt idx="220">
                  <c:v>7121.1289059999999</c:v>
                </c:pt>
                <c:pt idx="221">
                  <c:v>5473.861328</c:v>
                </c:pt>
                <c:pt idx="222">
                  <c:v>4633.076172</c:v>
                </c:pt>
                <c:pt idx="223">
                  <c:v>7564.2114259999998</c:v>
                </c:pt>
                <c:pt idx="224">
                  <c:v>7331.529297</c:v>
                </c:pt>
                <c:pt idx="225">
                  <c:v>6116.5913090000004</c:v>
                </c:pt>
                <c:pt idx="226">
                  <c:v>6325.3706050000001</c:v>
                </c:pt>
                <c:pt idx="227">
                  <c:v>8461.3935550000006</c:v>
                </c:pt>
                <c:pt idx="228">
                  <c:v>7912.2944340000004</c:v>
                </c:pt>
                <c:pt idx="229">
                  <c:v>7543.8085940000001</c:v>
                </c:pt>
                <c:pt idx="230">
                  <c:v>7511.4921880000002</c:v>
                </c:pt>
                <c:pt idx="231">
                  <c:v>5886.3862300000001</c:v>
                </c:pt>
                <c:pt idx="232">
                  <c:v>5231.3066410000001</c:v>
                </c:pt>
                <c:pt idx="233">
                  <c:v>5419.0629879999997</c:v>
                </c:pt>
                <c:pt idx="234">
                  <c:v>5292.2651370000003</c:v>
                </c:pt>
                <c:pt idx="235">
                  <c:v>4822.1333009999998</c:v>
                </c:pt>
                <c:pt idx="236">
                  <c:v>4224.9990230000003</c:v>
                </c:pt>
                <c:pt idx="237">
                  <c:v>7769.7641599999997</c:v>
                </c:pt>
                <c:pt idx="238">
                  <c:v>8025.533203</c:v>
                </c:pt>
                <c:pt idx="239">
                  <c:v>10086.567383</c:v>
                </c:pt>
                <c:pt idx="240">
                  <c:v>8830.5820309999999</c:v>
                </c:pt>
                <c:pt idx="241">
                  <c:v>6576.7202150000003</c:v>
                </c:pt>
                <c:pt idx="242">
                  <c:v>6043.5380859999996</c:v>
                </c:pt>
                <c:pt idx="243">
                  <c:v>7956.3847660000001</c:v>
                </c:pt>
                <c:pt idx="244">
                  <c:v>10210.302734000001</c:v>
                </c:pt>
                <c:pt idx="245">
                  <c:v>8594.3564449999994</c:v>
                </c:pt>
                <c:pt idx="246">
                  <c:v>5881.3168949999999</c:v>
                </c:pt>
                <c:pt idx="247">
                  <c:v>5148.9370120000003</c:v>
                </c:pt>
                <c:pt idx="248">
                  <c:v>5823.3061520000001</c:v>
                </c:pt>
                <c:pt idx="249">
                  <c:v>6580.1665039999998</c:v>
                </c:pt>
                <c:pt idx="250">
                  <c:v>6399.6469729999999</c:v>
                </c:pt>
                <c:pt idx="251">
                  <c:v>5729.9443359999996</c:v>
                </c:pt>
                <c:pt idx="252">
                  <c:v>4983.1171880000002</c:v>
                </c:pt>
                <c:pt idx="253">
                  <c:v>5163.2641599999997</c:v>
                </c:pt>
                <c:pt idx="254">
                  <c:v>5481.6010740000002</c:v>
                </c:pt>
                <c:pt idx="255">
                  <c:v>5699.0590819999998</c:v>
                </c:pt>
                <c:pt idx="256">
                  <c:v>5690.3598629999997</c:v>
                </c:pt>
                <c:pt idx="257">
                  <c:v>5753.142578</c:v>
                </c:pt>
                <c:pt idx="258">
                  <c:v>5528.8471680000002</c:v>
                </c:pt>
                <c:pt idx="259">
                  <c:v>4634.1689450000003</c:v>
                </c:pt>
                <c:pt idx="260">
                  <c:v>4330.8413090000004</c:v>
                </c:pt>
                <c:pt idx="261">
                  <c:v>5206.5771480000003</c:v>
                </c:pt>
                <c:pt idx="262">
                  <c:v>5304.4858400000003</c:v>
                </c:pt>
                <c:pt idx="263">
                  <c:v>5201.5336909999996</c:v>
                </c:pt>
                <c:pt idx="264">
                  <c:v>5635.1752930000002</c:v>
                </c:pt>
                <c:pt idx="265">
                  <c:v>6058.9931640000004</c:v>
                </c:pt>
                <c:pt idx="266">
                  <c:v>6383.4008789999998</c:v>
                </c:pt>
                <c:pt idx="267">
                  <c:v>5251.8994140000004</c:v>
                </c:pt>
                <c:pt idx="268">
                  <c:v>3935.8161620000001</c:v>
                </c:pt>
                <c:pt idx="269">
                  <c:v>3709.0668949999999</c:v>
                </c:pt>
                <c:pt idx="270">
                  <c:v>3808.688721</c:v>
                </c:pt>
                <c:pt idx="271">
                  <c:v>4966.6767579999996</c:v>
                </c:pt>
                <c:pt idx="272">
                  <c:v>5156.2836909999996</c:v>
                </c:pt>
                <c:pt idx="273">
                  <c:v>4617.2089839999999</c:v>
                </c:pt>
                <c:pt idx="274">
                  <c:v>4098.3964839999999</c:v>
                </c:pt>
                <c:pt idx="275">
                  <c:v>4016.360596</c:v>
                </c:pt>
                <c:pt idx="276">
                  <c:v>4126.6879879999997</c:v>
                </c:pt>
                <c:pt idx="277">
                  <c:v>3958.616211</c:v>
                </c:pt>
                <c:pt idx="278">
                  <c:v>3367.2307129999999</c:v>
                </c:pt>
                <c:pt idx="279">
                  <c:v>3147.5927729999999</c:v>
                </c:pt>
                <c:pt idx="280">
                  <c:v>2999.1030270000001</c:v>
                </c:pt>
                <c:pt idx="281">
                  <c:v>2882.5424800000001</c:v>
                </c:pt>
                <c:pt idx="282">
                  <c:v>2707.4558109999998</c:v>
                </c:pt>
                <c:pt idx="283">
                  <c:v>2689.5810550000001</c:v>
                </c:pt>
                <c:pt idx="284">
                  <c:v>2676.2373050000001</c:v>
                </c:pt>
                <c:pt idx="285">
                  <c:v>2705.9328609999998</c:v>
                </c:pt>
                <c:pt idx="286">
                  <c:v>2675.834961</c:v>
                </c:pt>
                <c:pt idx="287">
                  <c:v>2565.6372070000002</c:v>
                </c:pt>
                <c:pt idx="288">
                  <c:v>2564.5034179999998</c:v>
                </c:pt>
                <c:pt idx="289">
                  <c:v>2719.4003910000001</c:v>
                </c:pt>
                <c:pt idx="290">
                  <c:v>3045.2016600000002</c:v>
                </c:pt>
                <c:pt idx="291">
                  <c:v>3065.4194339999999</c:v>
                </c:pt>
                <c:pt idx="292">
                  <c:v>4062.161865</c:v>
                </c:pt>
                <c:pt idx="293">
                  <c:v>3619.6376949999999</c:v>
                </c:pt>
                <c:pt idx="294">
                  <c:v>3071.5253910000001</c:v>
                </c:pt>
                <c:pt idx="295">
                  <c:v>2678.1245119999999</c:v>
                </c:pt>
                <c:pt idx="296">
                  <c:v>2557.6608890000002</c:v>
                </c:pt>
                <c:pt idx="297">
                  <c:v>2413.373047</c:v>
                </c:pt>
                <c:pt idx="298">
                  <c:v>2328.1911620000001</c:v>
                </c:pt>
                <c:pt idx="299">
                  <c:v>2211.0898440000001</c:v>
                </c:pt>
                <c:pt idx="300">
                  <c:v>2162.0415039999998</c:v>
                </c:pt>
                <c:pt idx="301">
                  <c:v>2134.1701659999999</c:v>
                </c:pt>
                <c:pt idx="302">
                  <c:v>2110.7062989999999</c:v>
                </c:pt>
                <c:pt idx="303">
                  <c:v>2091.173828</c:v>
                </c:pt>
                <c:pt idx="304">
                  <c:v>2073.9968260000001</c:v>
                </c:pt>
                <c:pt idx="305">
                  <c:v>2059.5485840000001</c:v>
                </c:pt>
                <c:pt idx="306">
                  <c:v>2048.6010740000002</c:v>
                </c:pt>
                <c:pt idx="307">
                  <c:v>2037.475342</c:v>
                </c:pt>
                <c:pt idx="308">
                  <c:v>2029.9219969999999</c:v>
                </c:pt>
                <c:pt idx="309">
                  <c:v>2021.1173100000001</c:v>
                </c:pt>
                <c:pt idx="310">
                  <c:v>2014.9251710000001</c:v>
                </c:pt>
                <c:pt idx="311">
                  <c:v>2008.6796879999999</c:v>
                </c:pt>
                <c:pt idx="312">
                  <c:v>2003.4207759999999</c:v>
                </c:pt>
                <c:pt idx="313">
                  <c:v>1998.400635</c:v>
                </c:pt>
                <c:pt idx="314">
                  <c:v>1991.924561</c:v>
                </c:pt>
                <c:pt idx="315">
                  <c:v>1986.483154</c:v>
                </c:pt>
                <c:pt idx="316">
                  <c:v>1982.6899410000001</c:v>
                </c:pt>
                <c:pt idx="317">
                  <c:v>1980.834106</c:v>
                </c:pt>
                <c:pt idx="318">
                  <c:v>1978.634155</c:v>
                </c:pt>
                <c:pt idx="319">
                  <c:v>1969.95813</c:v>
                </c:pt>
                <c:pt idx="320">
                  <c:v>1966.1114500000001</c:v>
                </c:pt>
                <c:pt idx="321">
                  <c:v>1963.287231</c:v>
                </c:pt>
                <c:pt idx="322">
                  <c:v>1960.144409</c:v>
                </c:pt>
                <c:pt idx="323">
                  <c:v>1955.6210940000001</c:v>
                </c:pt>
                <c:pt idx="324">
                  <c:v>1952.008423</c:v>
                </c:pt>
                <c:pt idx="325">
                  <c:v>1949.697144</c:v>
                </c:pt>
                <c:pt idx="326">
                  <c:v>1946.222168</c:v>
                </c:pt>
                <c:pt idx="327">
                  <c:v>1945.4516599999999</c:v>
                </c:pt>
                <c:pt idx="328">
                  <c:v>1939.6335449999999</c:v>
                </c:pt>
                <c:pt idx="329">
                  <c:v>1937.6717530000001</c:v>
                </c:pt>
                <c:pt idx="330">
                  <c:v>1938.2379149999999</c:v>
                </c:pt>
                <c:pt idx="331">
                  <c:v>1937.5821530000001</c:v>
                </c:pt>
                <c:pt idx="332">
                  <c:v>1935.690186</c:v>
                </c:pt>
                <c:pt idx="333">
                  <c:v>1935.4692379999999</c:v>
                </c:pt>
                <c:pt idx="334">
                  <c:v>1939.830322</c:v>
                </c:pt>
                <c:pt idx="335">
                  <c:v>1933.326294</c:v>
                </c:pt>
                <c:pt idx="336">
                  <c:v>1929.706909</c:v>
                </c:pt>
                <c:pt idx="337">
                  <c:v>2344.1777339999999</c:v>
                </c:pt>
                <c:pt idx="338">
                  <c:v>2723.7407229999999</c:v>
                </c:pt>
                <c:pt idx="339">
                  <c:v>2962.3100589999999</c:v>
                </c:pt>
                <c:pt idx="340">
                  <c:v>3160.8154300000001</c:v>
                </c:pt>
                <c:pt idx="341">
                  <c:v>3273.9929200000001</c:v>
                </c:pt>
                <c:pt idx="342">
                  <c:v>3258.0927729999999</c:v>
                </c:pt>
                <c:pt idx="343">
                  <c:v>3005.9079590000001</c:v>
                </c:pt>
                <c:pt idx="344">
                  <c:v>2840.9038089999999</c:v>
                </c:pt>
                <c:pt idx="345">
                  <c:v>2784.9091800000001</c:v>
                </c:pt>
                <c:pt idx="346">
                  <c:v>2833.7280270000001</c:v>
                </c:pt>
                <c:pt idx="347">
                  <c:v>2910.6535640000002</c:v>
                </c:pt>
                <c:pt idx="348">
                  <c:v>2956.2238769999999</c:v>
                </c:pt>
                <c:pt idx="349">
                  <c:v>2932.857422</c:v>
                </c:pt>
                <c:pt idx="350">
                  <c:v>2878.4270019999999</c:v>
                </c:pt>
                <c:pt idx="351">
                  <c:v>3146.2465820000002</c:v>
                </c:pt>
                <c:pt idx="352">
                  <c:v>3196.9562989999999</c:v>
                </c:pt>
                <c:pt idx="353">
                  <c:v>3195.733643</c:v>
                </c:pt>
                <c:pt idx="354">
                  <c:v>3174.4604490000002</c:v>
                </c:pt>
                <c:pt idx="355">
                  <c:v>3197.8330080000001</c:v>
                </c:pt>
                <c:pt idx="356">
                  <c:v>3178.3991700000001</c:v>
                </c:pt>
                <c:pt idx="357">
                  <c:v>3160.9213869999999</c:v>
                </c:pt>
                <c:pt idx="358">
                  <c:v>3131.391357</c:v>
                </c:pt>
                <c:pt idx="359">
                  <c:v>3011.2292480000001</c:v>
                </c:pt>
                <c:pt idx="360">
                  <c:v>3022.1682129999999</c:v>
                </c:pt>
                <c:pt idx="361">
                  <c:v>3019.4760740000002</c:v>
                </c:pt>
                <c:pt idx="362">
                  <c:v>3104.2392580000001</c:v>
                </c:pt>
                <c:pt idx="363">
                  <c:v>3103.4653320000002</c:v>
                </c:pt>
                <c:pt idx="364">
                  <c:v>3075.3720699999999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D2-4B04-A7C8-E0C171C6E3C0}"/>
            </c:ext>
          </c:extLst>
        </c:ser>
        <c:ser>
          <c:idx val="0"/>
          <c:order val="1"/>
          <c:tx>
            <c:v>USGS gage 14164900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'comparison 2010-11'!$E$275:$E$639</c:f>
              <c:numCache>
                <c:formatCode>m/d/yyyy</c:formatCode>
                <c:ptCount val="365"/>
                <c:pt idx="0">
                  <c:v>40452</c:v>
                </c:pt>
                <c:pt idx="1">
                  <c:v>40453</c:v>
                </c:pt>
                <c:pt idx="2">
                  <c:v>40454</c:v>
                </c:pt>
                <c:pt idx="3">
                  <c:v>40455</c:v>
                </c:pt>
                <c:pt idx="4">
                  <c:v>40456</c:v>
                </c:pt>
                <c:pt idx="5">
                  <c:v>40457</c:v>
                </c:pt>
                <c:pt idx="6">
                  <c:v>40458</c:v>
                </c:pt>
                <c:pt idx="7">
                  <c:v>40459</c:v>
                </c:pt>
                <c:pt idx="8">
                  <c:v>40460</c:v>
                </c:pt>
                <c:pt idx="9">
                  <c:v>40461</c:v>
                </c:pt>
                <c:pt idx="10">
                  <c:v>40462</c:v>
                </c:pt>
                <c:pt idx="11">
                  <c:v>40463</c:v>
                </c:pt>
                <c:pt idx="12">
                  <c:v>40464</c:v>
                </c:pt>
                <c:pt idx="13">
                  <c:v>40465</c:v>
                </c:pt>
                <c:pt idx="14">
                  <c:v>40466</c:v>
                </c:pt>
                <c:pt idx="15">
                  <c:v>40467</c:v>
                </c:pt>
                <c:pt idx="16">
                  <c:v>40468</c:v>
                </c:pt>
                <c:pt idx="17">
                  <c:v>40469</c:v>
                </c:pt>
                <c:pt idx="18">
                  <c:v>40470</c:v>
                </c:pt>
                <c:pt idx="19">
                  <c:v>40471</c:v>
                </c:pt>
                <c:pt idx="20">
                  <c:v>40472</c:v>
                </c:pt>
                <c:pt idx="21">
                  <c:v>40473</c:v>
                </c:pt>
                <c:pt idx="22">
                  <c:v>40474</c:v>
                </c:pt>
                <c:pt idx="23">
                  <c:v>40475</c:v>
                </c:pt>
                <c:pt idx="24">
                  <c:v>40476</c:v>
                </c:pt>
                <c:pt idx="25">
                  <c:v>40477</c:v>
                </c:pt>
                <c:pt idx="26">
                  <c:v>40478</c:v>
                </c:pt>
                <c:pt idx="27">
                  <c:v>40479</c:v>
                </c:pt>
                <c:pt idx="28">
                  <c:v>40480</c:v>
                </c:pt>
                <c:pt idx="29">
                  <c:v>40481</c:v>
                </c:pt>
                <c:pt idx="30">
                  <c:v>40482</c:v>
                </c:pt>
                <c:pt idx="31">
                  <c:v>40483</c:v>
                </c:pt>
                <c:pt idx="32">
                  <c:v>40484</c:v>
                </c:pt>
                <c:pt idx="33">
                  <c:v>40485</c:v>
                </c:pt>
                <c:pt idx="34">
                  <c:v>40486</c:v>
                </c:pt>
                <c:pt idx="35">
                  <c:v>40487</c:v>
                </c:pt>
                <c:pt idx="36">
                  <c:v>40488</c:v>
                </c:pt>
                <c:pt idx="37">
                  <c:v>40489</c:v>
                </c:pt>
                <c:pt idx="38">
                  <c:v>40490</c:v>
                </c:pt>
                <c:pt idx="39">
                  <c:v>40491</c:v>
                </c:pt>
                <c:pt idx="40">
                  <c:v>40492</c:v>
                </c:pt>
                <c:pt idx="41">
                  <c:v>40493</c:v>
                </c:pt>
                <c:pt idx="42">
                  <c:v>40494</c:v>
                </c:pt>
                <c:pt idx="43">
                  <c:v>40495</c:v>
                </c:pt>
                <c:pt idx="44">
                  <c:v>40496</c:v>
                </c:pt>
                <c:pt idx="45">
                  <c:v>40497</c:v>
                </c:pt>
                <c:pt idx="46">
                  <c:v>40498</c:v>
                </c:pt>
                <c:pt idx="47">
                  <c:v>40499</c:v>
                </c:pt>
                <c:pt idx="48">
                  <c:v>40500</c:v>
                </c:pt>
                <c:pt idx="49">
                  <c:v>40501</c:v>
                </c:pt>
                <c:pt idx="50">
                  <c:v>40502</c:v>
                </c:pt>
                <c:pt idx="51">
                  <c:v>40503</c:v>
                </c:pt>
                <c:pt idx="52">
                  <c:v>40504</c:v>
                </c:pt>
                <c:pt idx="53">
                  <c:v>40505</c:v>
                </c:pt>
                <c:pt idx="54">
                  <c:v>40506</c:v>
                </c:pt>
                <c:pt idx="55">
                  <c:v>40507</c:v>
                </c:pt>
                <c:pt idx="56">
                  <c:v>40508</c:v>
                </c:pt>
                <c:pt idx="57">
                  <c:v>40509</c:v>
                </c:pt>
                <c:pt idx="58">
                  <c:v>40510</c:v>
                </c:pt>
                <c:pt idx="59">
                  <c:v>40511</c:v>
                </c:pt>
                <c:pt idx="60">
                  <c:v>40512</c:v>
                </c:pt>
                <c:pt idx="61">
                  <c:v>40513</c:v>
                </c:pt>
                <c:pt idx="62">
                  <c:v>40514</c:v>
                </c:pt>
                <c:pt idx="63">
                  <c:v>40515</c:v>
                </c:pt>
                <c:pt idx="64">
                  <c:v>40516</c:v>
                </c:pt>
                <c:pt idx="65">
                  <c:v>40517</c:v>
                </c:pt>
                <c:pt idx="66">
                  <c:v>40518</c:v>
                </c:pt>
                <c:pt idx="67">
                  <c:v>40519</c:v>
                </c:pt>
                <c:pt idx="68">
                  <c:v>40520</c:v>
                </c:pt>
                <c:pt idx="69">
                  <c:v>40521</c:v>
                </c:pt>
                <c:pt idx="70">
                  <c:v>40522</c:v>
                </c:pt>
                <c:pt idx="71">
                  <c:v>40523</c:v>
                </c:pt>
                <c:pt idx="72">
                  <c:v>40524</c:v>
                </c:pt>
                <c:pt idx="73">
                  <c:v>40525</c:v>
                </c:pt>
                <c:pt idx="74">
                  <c:v>40526</c:v>
                </c:pt>
                <c:pt idx="75">
                  <c:v>40527</c:v>
                </c:pt>
                <c:pt idx="76">
                  <c:v>40528</c:v>
                </c:pt>
                <c:pt idx="77">
                  <c:v>40529</c:v>
                </c:pt>
                <c:pt idx="78">
                  <c:v>40530</c:v>
                </c:pt>
                <c:pt idx="79">
                  <c:v>40531</c:v>
                </c:pt>
                <c:pt idx="80">
                  <c:v>40532</c:v>
                </c:pt>
                <c:pt idx="81">
                  <c:v>40533</c:v>
                </c:pt>
                <c:pt idx="82">
                  <c:v>40534</c:v>
                </c:pt>
                <c:pt idx="83">
                  <c:v>40535</c:v>
                </c:pt>
                <c:pt idx="84">
                  <c:v>40536</c:v>
                </c:pt>
                <c:pt idx="85">
                  <c:v>40537</c:v>
                </c:pt>
                <c:pt idx="86">
                  <c:v>40538</c:v>
                </c:pt>
                <c:pt idx="87">
                  <c:v>40539</c:v>
                </c:pt>
                <c:pt idx="88">
                  <c:v>40540</c:v>
                </c:pt>
                <c:pt idx="89">
                  <c:v>40541</c:v>
                </c:pt>
                <c:pt idx="90">
                  <c:v>40542</c:v>
                </c:pt>
                <c:pt idx="91">
                  <c:v>40543</c:v>
                </c:pt>
                <c:pt idx="92">
                  <c:v>40544</c:v>
                </c:pt>
                <c:pt idx="93">
                  <c:v>40545</c:v>
                </c:pt>
                <c:pt idx="94">
                  <c:v>40546</c:v>
                </c:pt>
                <c:pt idx="95">
                  <c:v>40547</c:v>
                </c:pt>
                <c:pt idx="96">
                  <c:v>40548</c:v>
                </c:pt>
                <c:pt idx="97">
                  <c:v>40549</c:v>
                </c:pt>
                <c:pt idx="98">
                  <c:v>40550</c:v>
                </c:pt>
                <c:pt idx="99">
                  <c:v>40551</c:v>
                </c:pt>
                <c:pt idx="100">
                  <c:v>40552</c:v>
                </c:pt>
                <c:pt idx="101">
                  <c:v>40553</c:v>
                </c:pt>
                <c:pt idx="102">
                  <c:v>40554</c:v>
                </c:pt>
                <c:pt idx="103">
                  <c:v>40555</c:v>
                </c:pt>
                <c:pt idx="104">
                  <c:v>40556</c:v>
                </c:pt>
                <c:pt idx="105">
                  <c:v>40557</c:v>
                </c:pt>
                <c:pt idx="106">
                  <c:v>40558</c:v>
                </c:pt>
                <c:pt idx="107">
                  <c:v>40559</c:v>
                </c:pt>
                <c:pt idx="108">
                  <c:v>40560</c:v>
                </c:pt>
                <c:pt idx="109">
                  <c:v>40561</c:v>
                </c:pt>
                <c:pt idx="110">
                  <c:v>40562</c:v>
                </c:pt>
                <c:pt idx="111">
                  <c:v>40563</c:v>
                </c:pt>
                <c:pt idx="112">
                  <c:v>40564</c:v>
                </c:pt>
                <c:pt idx="113">
                  <c:v>40565</c:v>
                </c:pt>
                <c:pt idx="114">
                  <c:v>40566</c:v>
                </c:pt>
                <c:pt idx="115">
                  <c:v>40567</c:v>
                </c:pt>
                <c:pt idx="116">
                  <c:v>40568</c:v>
                </c:pt>
                <c:pt idx="117">
                  <c:v>40569</c:v>
                </c:pt>
                <c:pt idx="118">
                  <c:v>40570</c:v>
                </c:pt>
                <c:pt idx="119">
                  <c:v>40571</c:v>
                </c:pt>
                <c:pt idx="120">
                  <c:v>40572</c:v>
                </c:pt>
                <c:pt idx="121">
                  <c:v>40573</c:v>
                </c:pt>
                <c:pt idx="122">
                  <c:v>40574</c:v>
                </c:pt>
                <c:pt idx="123">
                  <c:v>40575</c:v>
                </c:pt>
                <c:pt idx="124">
                  <c:v>40576</c:v>
                </c:pt>
                <c:pt idx="125">
                  <c:v>40577</c:v>
                </c:pt>
                <c:pt idx="126">
                  <c:v>40578</c:v>
                </c:pt>
                <c:pt idx="127">
                  <c:v>40579</c:v>
                </c:pt>
                <c:pt idx="128">
                  <c:v>40580</c:v>
                </c:pt>
                <c:pt idx="129">
                  <c:v>40581</c:v>
                </c:pt>
                <c:pt idx="130">
                  <c:v>40582</c:v>
                </c:pt>
                <c:pt idx="131">
                  <c:v>40583</c:v>
                </c:pt>
                <c:pt idx="132">
                  <c:v>40584</c:v>
                </c:pt>
                <c:pt idx="133">
                  <c:v>40585</c:v>
                </c:pt>
                <c:pt idx="134">
                  <c:v>40586</c:v>
                </c:pt>
                <c:pt idx="135">
                  <c:v>40587</c:v>
                </c:pt>
                <c:pt idx="136">
                  <c:v>40588</c:v>
                </c:pt>
                <c:pt idx="137">
                  <c:v>40589</c:v>
                </c:pt>
                <c:pt idx="138">
                  <c:v>40590</c:v>
                </c:pt>
                <c:pt idx="139">
                  <c:v>40591</c:v>
                </c:pt>
                <c:pt idx="140">
                  <c:v>40592</c:v>
                </c:pt>
                <c:pt idx="141">
                  <c:v>40593</c:v>
                </c:pt>
                <c:pt idx="142">
                  <c:v>40594</c:v>
                </c:pt>
                <c:pt idx="143">
                  <c:v>40595</c:v>
                </c:pt>
                <c:pt idx="144">
                  <c:v>40596</c:v>
                </c:pt>
                <c:pt idx="145">
                  <c:v>40597</c:v>
                </c:pt>
                <c:pt idx="146">
                  <c:v>40598</c:v>
                </c:pt>
                <c:pt idx="147">
                  <c:v>40599</c:v>
                </c:pt>
                <c:pt idx="148">
                  <c:v>40600</c:v>
                </c:pt>
                <c:pt idx="149">
                  <c:v>40601</c:v>
                </c:pt>
                <c:pt idx="150">
                  <c:v>40602</c:v>
                </c:pt>
                <c:pt idx="151">
                  <c:v>40603</c:v>
                </c:pt>
                <c:pt idx="152">
                  <c:v>40604</c:v>
                </c:pt>
                <c:pt idx="153">
                  <c:v>40605</c:v>
                </c:pt>
                <c:pt idx="154">
                  <c:v>40606</c:v>
                </c:pt>
                <c:pt idx="155">
                  <c:v>40607</c:v>
                </c:pt>
                <c:pt idx="156">
                  <c:v>40608</c:v>
                </c:pt>
                <c:pt idx="157">
                  <c:v>40609</c:v>
                </c:pt>
                <c:pt idx="158">
                  <c:v>40610</c:v>
                </c:pt>
                <c:pt idx="159">
                  <c:v>40611</c:v>
                </c:pt>
                <c:pt idx="160">
                  <c:v>40612</c:v>
                </c:pt>
                <c:pt idx="161">
                  <c:v>40613</c:v>
                </c:pt>
                <c:pt idx="162">
                  <c:v>40614</c:v>
                </c:pt>
                <c:pt idx="163">
                  <c:v>40615</c:v>
                </c:pt>
                <c:pt idx="164">
                  <c:v>40616</c:v>
                </c:pt>
                <c:pt idx="165">
                  <c:v>40617</c:v>
                </c:pt>
                <c:pt idx="166">
                  <c:v>40618</c:v>
                </c:pt>
                <c:pt idx="167">
                  <c:v>40619</c:v>
                </c:pt>
                <c:pt idx="168">
                  <c:v>40620</c:v>
                </c:pt>
                <c:pt idx="169">
                  <c:v>40621</c:v>
                </c:pt>
                <c:pt idx="170">
                  <c:v>40622</c:v>
                </c:pt>
                <c:pt idx="171">
                  <c:v>40623</c:v>
                </c:pt>
                <c:pt idx="172">
                  <c:v>40624</c:v>
                </c:pt>
                <c:pt idx="173">
                  <c:v>40625</c:v>
                </c:pt>
                <c:pt idx="174">
                  <c:v>40626</c:v>
                </c:pt>
                <c:pt idx="175">
                  <c:v>40627</c:v>
                </c:pt>
                <c:pt idx="176">
                  <c:v>40628</c:v>
                </c:pt>
                <c:pt idx="177">
                  <c:v>40629</c:v>
                </c:pt>
                <c:pt idx="178">
                  <c:v>40630</c:v>
                </c:pt>
                <c:pt idx="179">
                  <c:v>40631</c:v>
                </c:pt>
                <c:pt idx="180">
                  <c:v>40632</c:v>
                </c:pt>
                <c:pt idx="181">
                  <c:v>40633</c:v>
                </c:pt>
                <c:pt idx="182">
                  <c:v>40634</c:v>
                </c:pt>
                <c:pt idx="183">
                  <c:v>40635</c:v>
                </c:pt>
                <c:pt idx="184">
                  <c:v>40636</c:v>
                </c:pt>
                <c:pt idx="185">
                  <c:v>40637</c:v>
                </c:pt>
                <c:pt idx="186">
                  <c:v>40638</c:v>
                </c:pt>
                <c:pt idx="187">
                  <c:v>40639</c:v>
                </c:pt>
                <c:pt idx="188">
                  <c:v>40640</c:v>
                </c:pt>
                <c:pt idx="189">
                  <c:v>40641</c:v>
                </c:pt>
                <c:pt idx="190">
                  <c:v>40642</c:v>
                </c:pt>
                <c:pt idx="191">
                  <c:v>40643</c:v>
                </c:pt>
                <c:pt idx="192">
                  <c:v>40644</c:v>
                </c:pt>
                <c:pt idx="193">
                  <c:v>40645</c:v>
                </c:pt>
                <c:pt idx="194">
                  <c:v>40646</c:v>
                </c:pt>
                <c:pt idx="195">
                  <c:v>40647</c:v>
                </c:pt>
                <c:pt idx="196">
                  <c:v>40648</c:v>
                </c:pt>
                <c:pt idx="197">
                  <c:v>40649</c:v>
                </c:pt>
                <c:pt idx="198">
                  <c:v>40650</c:v>
                </c:pt>
                <c:pt idx="199">
                  <c:v>40651</c:v>
                </c:pt>
                <c:pt idx="200">
                  <c:v>40652</c:v>
                </c:pt>
                <c:pt idx="201">
                  <c:v>40653</c:v>
                </c:pt>
                <c:pt idx="202">
                  <c:v>40654</c:v>
                </c:pt>
                <c:pt idx="203">
                  <c:v>40655</c:v>
                </c:pt>
                <c:pt idx="204">
                  <c:v>40656</c:v>
                </c:pt>
                <c:pt idx="205">
                  <c:v>40657</c:v>
                </c:pt>
                <c:pt idx="206">
                  <c:v>40658</c:v>
                </c:pt>
                <c:pt idx="207">
                  <c:v>40659</c:v>
                </c:pt>
                <c:pt idx="208">
                  <c:v>40660</c:v>
                </c:pt>
                <c:pt idx="209">
                  <c:v>40661</c:v>
                </c:pt>
                <c:pt idx="210">
                  <c:v>40662</c:v>
                </c:pt>
                <c:pt idx="211">
                  <c:v>40663</c:v>
                </c:pt>
                <c:pt idx="212">
                  <c:v>40664</c:v>
                </c:pt>
                <c:pt idx="213">
                  <c:v>40665</c:v>
                </c:pt>
                <c:pt idx="214">
                  <c:v>40666</c:v>
                </c:pt>
                <c:pt idx="215">
                  <c:v>40667</c:v>
                </c:pt>
                <c:pt idx="216">
                  <c:v>40668</c:v>
                </c:pt>
                <c:pt idx="217">
                  <c:v>40669</c:v>
                </c:pt>
                <c:pt idx="218">
                  <c:v>40670</c:v>
                </c:pt>
                <c:pt idx="219">
                  <c:v>40671</c:v>
                </c:pt>
                <c:pt idx="220">
                  <c:v>40672</c:v>
                </c:pt>
                <c:pt idx="221">
                  <c:v>40673</c:v>
                </c:pt>
                <c:pt idx="222">
                  <c:v>40674</c:v>
                </c:pt>
                <c:pt idx="223">
                  <c:v>40675</c:v>
                </c:pt>
                <c:pt idx="224">
                  <c:v>40676</c:v>
                </c:pt>
                <c:pt idx="225">
                  <c:v>40677</c:v>
                </c:pt>
                <c:pt idx="226">
                  <c:v>40678</c:v>
                </c:pt>
                <c:pt idx="227">
                  <c:v>40679</c:v>
                </c:pt>
                <c:pt idx="228">
                  <c:v>40680</c:v>
                </c:pt>
                <c:pt idx="229">
                  <c:v>40681</c:v>
                </c:pt>
                <c:pt idx="230">
                  <c:v>40682</c:v>
                </c:pt>
                <c:pt idx="231">
                  <c:v>40683</c:v>
                </c:pt>
                <c:pt idx="232">
                  <c:v>40684</c:v>
                </c:pt>
                <c:pt idx="233">
                  <c:v>40685</c:v>
                </c:pt>
                <c:pt idx="234">
                  <c:v>40686</c:v>
                </c:pt>
                <c:pt idx="235">
                  <c:v>40687</c:v>
                </c:pt>
                <c:pt idx="236">
                  <c:v>40688</c:v>
                </c:pt>
                <c:pt idx="237">
                  <c:v>40689</c:v>
                </c:pt>
                <c:pt idx="238">
                  <c:v>40690</c:v>
                </c:pt>
                <c:pt idx="239">
                  <c:v>40691</c:v>
                </c:pt>
                <c:pt idx="240">
                  <c:v>40692</c:v>
                </c:pt>
                <c:pt idx="241">
                  <c:v>40693</c:v>
                </c:pt>
                <c:pt idx="242">
                  <c:v>40694</c:v>
                </c:pt>
                <c:pt idx="243">
                  <c:v>40695</c:v>
                </c:pt>
                <c:pt idx="244">
                  <c:v>40696</c:v>
                </c:pt>
                <c:pt idx="245">
                  <c:v>40697</c:v>
                </c:pt>
                <c:pt idx="246">
                  <c:v>40698</c:v>
                </c:pt>
                <c:pt idx="247">
                  <c:v>40699</c:v>
                </c:pt>
                <c:pt idx="248">
                  <c:v>40700</c:v>
                </c:pt>
                <c:pt idx="249">
                  <c:v>40701</c:v>
                </c:pt>
                <c:pt idx="250">
                  <c:v>40702</c:v>
                </c:pt>
                <c:pt idx="251">
                  <c:v>40703</c:v>
                </c:pt>
                <c:pt idx="252">
                  <c:v>40704</c:v>
                </c:pt>
                <c:pt idx="253">
                  <c:v>40705</c:v>
                </c:pt>
                <c:pt idx="254">
                  <c:v>40706</c:v>
                </c:pt>
                <c:pt idx="255">
                  <c:v>40707</c:v>
                </c:pt>
                <c:pt idx="256">
                  <c:v>40708</c:v>
                </c:pt>
                <c:pt idx="257">
                  <c:v>40709</c:v>
                </c:pt>
                <c:pt idx="258">
                  <c:v>40710</c:v>
                </c:pt>
                <c:pt idx="259">
                  <c:v>40711</c:v>
                </c:pt>
                <c:pt idx="260">
                  <c:v>40712</c:v>
                </c:pt>
                <c:pt idx="261">
                  <c:v>40713</c:v>
                </c:pt>
                <c:pt idx="262">
                  <c:v>40714</c:v>
                </c:pt>
                <c:pt idx="263">
                  <c:v>40715</c:v>
                </c:pt>
                <c:pt idx="264">
                  <c:v>40716</c:v>
                </c:pt>
                <c:pt idx="265">
                  <c:v>40717</c:v>
                </c:pt>
                <c:pt idx="266">
                  <c:v>40718</c:v>
                </c:pt>
                <c:pt idx="267">
                  <c:v>40719</c:v>
                </c:pt>
                <c:pt idx="268">
                  <c:v>40720</c:v>
                </c:pt>
                <c:pt idx="269">
                  <c:v>40721</c:v>
                </c:pt>
                <c:pt idx="270">
                  <c:v>40722</c:v>
                </c:pt>
                <c:pt idx="271">
                  <c:v>40723</c:v>
                </c:pt>
                <c:pt idx="272">
                  <c:v>40724</c:v>
                </c:pt>
                <c:pt idx="273">
                  <c:v>40725</c:v>
                </c:pt>
                <c:pt idx="274">
                  <c:v>40726</c:v>
                </c:pt>
                <c:pt idx="275">
                  <c:v>40727</c:v>
                </c:pt>
                <c:pt idx="276">
                  <c:v>40728</c:v>
                </c:pt>
                <c:pt idx="277">
                  <c:v>40729</c:v>
                </c:pt>
                <c:pt idx="278">
                  <c:v>40730</c:v>
                </c:pt>
                <c:pt idx="279">
                  <c:v>40731</c:v>
                </c:pt>
                <c:pt idx="280">
                  <c:v>40732</c:v>
                </c:pt>
                <c:pt idx="281">
                  <c:v>40733</c:v>
                </c:pt>
                <c:pt idx="282">
                  <c:v>40734</c:v>
                </c:pt>
                <c:pt idx="283">
                  <c:v>40735</c:v>
                </c:pt>
                <c:pt idx="284">
                  <c:v>40736</c:v>
                </c:pt>
                <c:pt idx="285">
                  <c:v>40737</c:v>
                </c:pt>
                <c:pt idx="286">
                  <c:v>40738</c:v>
                </c:pt>
                <c:pt idx="287">
                  <c:v>40739</c:v>
                </c:pt>
                <c:pt idx="288">
                  <c:v>40740</c:v>
                </c:pt>
                <c:pt idx="289">
                  <c:v>40741</c:v>
                </c:pt>
                <c:pt idx="290">
                  <c:v>40742</c:v>
                </c:pt>
                <c:pt idx="291">
                  <c:v>40743</c:v>
                </c:pt>
                <c:pt idx="292">
                  <c:v>40744</c:v>
                </c:pt>
                <c:pt idx="293">
                  <c:v>40745</c:v>
                </c:pt>
                <c:pt idx="294">
                  <c:v>40746</c:v>
                </c:pt>
                <c:pt idx="295">
                  <c:v>40747</c:v>
                </c:pt>
                <c:pt idx="296">
                  <c:v>40748</c:v>
                </c:pt>
                <c:pt idx="297">
                  <c:v>40749</c:v>
                </c:pt>
                <c:pt idx="298">
                  <c:v>40750</c:v>
                </c:pt>
                <c:pt idx="299">
                  <c:v>40751</c:v>
                </c:pt>
                <c:pt idx="300">
                  <c:v>40752</c:v>
                </c:pt>
                <c:pt idx="301">
                  <c:v>40753</c:v>
                </c:pt>
                <c:pt idx="302">
                  <c:v>40754</c:v>
                </c:pt>
                <c:pt idx="303">
                  <c:v>40755</c:v>
                </c:pt>
                <c:pt idx="304">
                  <c:v>40756</c:v>
                </c:pt>
                <c:pt idx="305">
                  <c:v>40757</c:v>
                </c:pt>
                <c:pt idx="306">
                  <c:v>40758</c:v>
                </c:pt>
                <c:pt idx="307">
                  <c:v>40759</c:v>
                </c:pt>
                <c:pt idx="308">
                  <c:v>40760</c:v>
                </c:pt>
                <c:pt idx="309">
                  <c:v>40761</c:v>
                </c:pt>
                <c:pt idx="310">
                  <c:v>40762</c:v>
                </c:pt>
                <c:pt idx="311">
                  <c:v>40763</c:v>
                </c:pt>
                <c:pt idx="312">
                  <c:v>40764</c:v>
                </c:pt>
                <c:pt idx="313">
                  <c:v>40765</c:v>
                </c:pt>
                <c:pt idx="314">
                  <c:v>40766</c:v>
                </c:pt>
                <c:pt idx="315">
                  <c:v>40767</c:v>
                </c:pt>
                <c:pt idx="316">
                  <c:v>40768</c:v>
                </c:pt>
                <c:pt idx="317">
                  <c:v>40769</c:v>
                </c:pt>
                <c:pt idx="318">
                  <c:v>40770</c:v>
                </c:pt>
                <c:pt idx="319">
                  <c:v>40771</c:v>
                </c:pt>
                <c:pt idx="320">
                  <c:v>40772</c:v>
                </c:pt>
                <c:pt idx="321">
                  <c:v>40773</c:v>
                </c:pt>
                <c:pt idx="322">
                  <c:v>40774</c:v>
                </c:pt>
                <c:pt idx="323">
                  <c:v>40775</c:v>
                </c:pt>
                <c:pt idx="324">
                  <c:v>40776</c:v>
                </c:pt>
                <c:pt idx="325">
                  <c:v>40777</c:v>
                </c:pt>
                <c:pt idx="326">
                  <c:v>40778</c:v>
                </c:pt>
                <c:pt idx="327">
                  <c:v>40779</c:v>
                </c:pt>
                <c:pt idx="328">
                  <c:v>40780</c:v>
                </c:pt>
                <c:pt idx="329">
                  <c:v>40781</c:v>
                </c:pt>
                <c:pt idx="330">
                  <c:v>40782</c:v>
                </c:pt>
                <c:pt idx="331">
                  <c:v>40783</c:v>
                </c:pt>
                <c:pt idx="332">
                  <c:v>40784</c:v>
                </c:pt>
                <c:pt idx="333">
                  <c:v>40785</c:v>
                </c:pt>
                <c:pt idx="334">
                  <c:v>40786</c:v>
                </c:pt>
                <c:pt idx="335">
                  <c:v>40787</c:v>
                </c:pt>
                <c:pt idx="336">
                  <c:v>40788</c:v>
                </c:pt>
                <c:pt idx="337">
                  <c:v>40789</c:v>
                </c:pt>
                <c:pt idx="338">
                  <c:v>40790</c:v>
                </c:pt>
                <c:pt idx="339">
                  <c:v>40791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40796</c:v>
                </c:pt>
                <c:pt idx="345">
                  <c:v>40797</c:v>
                </c:pt>
                <c:pt idx="346">
                  <c:v>40798</c:v>
                </c:pt>
                <c:pt idx="347">
                  <c:v>40799</c:v>
                </c:pt>
                <c:pt idx="348">
                  <c:v>40800</c:v>
                </c:pt>
                <c:pt idx="349">
                  <c:v>40801</c:v>
                </c:pt>
                <c:pt idx="350">
                  <c:v>40802</c:v>
                </c:pt>
                <c:pt idx="351">
                  <c:v>40803</c:v>
                </c:pt>
                <c:pt idx="352">
                  <c:v>40804</c:v>
                </c:pt>
                <c:pt idx="353">
                  <c:v>40805</c:v>
                </c:pt>
                <c:pt idx="354">
                  <c:v>40806</c:v>
                </c:pt>
                <c:pt idx="355">
                  <c:v>40807</c:v>
                </c:pt>
                <c:pt idx="356">
                  <c:v>40808</c:v>
                </c:pt>
                <c:pt idx="357">
                  <c:v>40809</c:v>
                </c:pt>
                <c:pt idx="358">
                  <c:v>40810</c:v>
                </c:pt>
                <c:pt idx="359">
                  <c:v>40811</c:v>
                </c:pt>
                <c:pt idx="360">
                  <c:v>40812</c:v>
                </c:pt>
                <c:pt idx="361">
                  <c:v>40813</c:v>
                </c:pt>
                <c:pt idx="362">
                  <c:v>40814</c:v>
                </c:pt>
                <c:pt idx="363">
                  <c:v>40815</c:v>
                </c:pt>
                <c:pt idx="364">
                  <c:v>40816</c:v>
                </c:pt>
              </c:numCache>
            </c:numRef>
          </c:cat>
          <c:val>
            <c:numRef>
              <c:f>'comparison 2010-11'!$F$275:$F$639</c:f>
              <c:numCache>
                <c:formatCode>General</c:formatCode>
                <c:ptCount val="365"/>
                <c:pt idx="0">
                  <c:v>2389.1667480000001</c:v>
                </c:pt>
                <c:pt idx="1">
                  <c:v>2338.3332519999999</c:v>
                </c:pt>
                <c:pt idx="2">
                  <c:v>2324.375</c:v>
                </c:pt>
                <c:pt idx="3">
                  <c:v>2331.875</c:v>
                </c:pt>
                <c:pt idx="4">
                  <c:v>2310.8332519999999</c:v>
                </c:pt>
                <c:pt idx="5">
                  <c:v>2306.875</c:v>
                </c:pt>
                <c:pt idx="6">
                  <c:v>2313.5417480000001</c:v>
                </c:pt>
                <c:pt idx="7">
                  <c:v>2306.6667480000001</c:v>
                </c:pt>
                <c:pt idx="8">
                  <c:v>2362.9167480000001</c:v>
                </c:pt>
                <c:pt idx="9">
                  <c:v>2463.125</c:v>
                </c:pt>
                <c:pt idx="10">
                  <c:v>2459.5832519999999</c:v>
                </c:pt>
                <c:pt idx="11">
                  <c:v>2479.375</c:v>
                </c:pt>
                <c:pt idx="12">
                  <c:v>2859.7917480000001</c:v>
                </c:pt>
                <c:pt idx="13">
                  <c:v>2884.1667480000001</c:v>
                </c:pt>
                <c:pt idx="14">
                  <c:v>2862.9167480000001</c:v>
                </c:pt>
                <c:pt idx="15">
                  <c:v>2832.0832519999999</c:v>
                </c:pt>
                <c:pt idx="16">
                  <c:v>2840.8332519999999</c:v>
                </c:pt>
                <c:pt idx="17">
                  <c:v>2881.875</c:v>
                </c:pt>
                <c:pt idx="18">
                  <c:v>2871.25</c:v>
                </c:pt>
                <c:pt idx="19">
                  <c:v>2875.8332519999999</c:v>
                </c:pt>
                <c:pt idx="20">
                  <c:v>2815.2082519999999</c:v>
                </c:pt>
                <c:pt idx="21">
                  <c:v>2847.2917480000001</c:v>
                </c:pt>
                <c:pt idx="22">
                  <c:v>3422.9167480000001</c:v>
                </c:pt>
                <c:pt idx="23">
                  <c:v>4907.9165039999998</c:v>
                </c:pt>
                <c:pt idx="24">
                  <c:v>5574.1665039999998</c:v>
                </c:pt>
                <c:pt idx="25">
                  <c:v>6352.5</c:v>
                </c:pt>
                <c:pt idx="26">
                  <c:v>6015.625</c:v>
                </c:pt>
                <c:pt idx="27">
                  <c:v>5617.7084960000002</c:v>
                </c:pt>
                <c:pt idx="28">
                  <c:v>5589.375</c:v>
                </c:pt>
                <c:pt idx="29">
                  <c:v>5339.7915039999998</c:v>
                </c:pt>
                <c:pt idx="30">
                  <c:v>5584.375</c:v>
                </c:pt>
                <c:pt idx="31">
                  <c:v>5403.75</c:v>
                </c:pt>
                <c:pt idx="32">
                  <c:v>5242.2915039999998</c:v>
                </c:pt>
                <c:pt idx="33">
                  <c:v>4962.0834960000002</c:v>
                </c:pt>
                <c:pt idx="34">
                  <c:v>4530.4165039999998</c:v>
                </c:pt>
                <c:pt idx="35">
                  <c:v>4398.9584960000002</c:v>
                </c:pt>
                <c:pt idx="36">
                  <c:v>4358.125</c:v>
                </c:pt>
                <c:pt idx="37">
                  <c:v>4902.2001950000003</c:v>
                </c:pt>
                <c:pt idx="38">
                  <c:v>5380</c:v>
                </c:pt>
                <c:pt idx="39">
                  <c:v>4899.375</c:v>
                </c:pt>
                <c:pt idx="40">
                  <c:v>6577.5</c:v>
                </c:pt>
                <c:pt idx="41">
                  <c:v>6335.4165039999998</c:v>
                </c:pt>
                <c:pt idx="42">
                  <c:v>5704.7915039999998</c:v>
                </c:pt>
                <c:pt idx="43">
                  <c:v>5297.0834960000002</c:v>
                </c:pt>
                <c:pt idx="44">
                  <c:v>5205.2084960000002</c:v>
                </c:pt>
                <c:pt idx="45">
                  <c:v>5414.7915039999998</c:v>
                </c:pt>
                <c:pt idx="46">
                  <c:v>6037.5</c:v>
                </c:pt>
                <c:pt idx="47">
                  <c:v>5928.125</c:v>
                </c:pt>
                <c:pt idx="48">
                  <c:v>8440.2080079999996</c:v>
                </c:pt>
                <c:pt idx="49">
                  <c:v>8445.8330079999996</c:v>
                </c:pt>
                <c:pt idx="50">
                  <c:v>6977.5</c:v>
                </c:pt>
                <c:pt idx="51">
                  <c:v>6071.4584960000002</c:v>
                </c:pt>
                <c:pt idx="52">
                  <c:v>5821.875</c:v>
                </c:pt>
                <c:pt idx="53">
                  <c:v>6362.7084960000002</c:v>
                </c:pt>
                <c:pt idx="54">
                  <c:v>5772.0834960000002</c:v>
                </c:pt>
                <c:pt idx="55">
                  <c:v>5081.25</c:v>
                </c:pt>
                <c:pt idx="56">
                  <c:v>4746.0415039999998</c:v>
                </c:pt>
                <c:pt idx="57">
                  <c:v>5257.9165039999998</c:v>
                </c:pt>
                <c:pt idx="58">
                  <c:v>5530.2084960000002</c:v>
                </c:pt>
                <c:pt idx="59">
                  <c:v>4922.2915039999998</c:v>
                </c:pt>
                <c:pt idx="60">
                  <c:v>5361.25</c:v>
                </c:pt>
                <c:pt idx="61">
                  <c:v>12795.625</c:v>
                </c:pt>
                <c:pt idx="62">
                  <c:v>13460.416992</c:v>
                </c:pt>
                <c:pt idx="63">
                  <c:v>11171.458008</c:v>
                </c:pt>
                <c:pt idx="64">
                  <c:v>8944.375</c:v>
                </c:pt>
                <c:pt idx="65">
                  <c:v>7458.3334960000002</c:v>
                </c:pt>
                <c:pt idx="66">
                  <c:v>6936.875</c:v>
                </c:pt>
                <c:pt idx="67">
                  <c:v>6870</c:v>
                </c:pt>
                <c:pt idx="68">
                  <c:v>6878.125</c:v>
                </c:pt>
                <c:pt idx="69">
                  <c:v>7696.6665039999998</c:v>
                </c:pt>
                <c:pt idx="70">
                  <c:v>10973.541992</c:v>
                </c:pt>
                <c:pt idx="71">
                  <c:v>11211.25</c:v>
                </c:pt>
                <c:pt idx="72">
                  <c:v>16691.666015999999</c:v>
                </c:pt>
                <c:pt idx="73">
                  <c:v>18812.5</c:v>
                </c:pt>
                <c:pt idx="74">
                  <c:v>20606.25</c:v>
                </c:pt>
                <c:pt idx="75">
                  <c:v>17577.083984000001</c:v>
                </c:pt>
                <c:pt idx="76">
                  <c:v>14895.833008</c:v>
                </c:pt>
                <c:pt idx="77">
                  <c:v>15218.75</c:v>
                </c:pt>
                <c:pt idx="78">
                  <c:v>14493.75</c:v>
                </c:pt>
                <c:pt idx="79">
                  <c:v>13908.333008</c:v>
                </c:pt>
                <c:pt idx="80">
                  <c:v>13131.25</c:v>
                </c:pt>
                <c:pt idx="81">
                  <c:v>12468.75</c:v>
                </c:pt>
                <c:pt idx="82">
                  <c:v>11031.25</c:v>
                </c:pt>
                <c:pt idx="83">
                  <c:v>9548.9580079999996</c:v>
                </c:pt>
                <c:pt idx="84">
                  <c:v>7132.9165039999998</c:v>
                </c:pt>
                <c:pt idx="85">
                  <c:v>6829.1665039999998</c:v>
                </c:pt>
                <c:pt idx="86">
                  <c:v>6963.75</c:v>
                </c:pt>
                <c:pt idx="87">
                  <c:v>7021.4584960000002</c:v>
                </c:pt>
                <c:pt idx="88">
                  <c:v>10491.739258</c:v>
                </c:pt>
                <c:pt idx="89">
                  <c:v>19989.583984000001</c:v>
                </c:pt>
                <c:pt idx="90">
                  <c:v>14264.583008</c:v>
                </c:pt>
                <c:pt idx="91">
                  <c:v>11191.666992</c:v>
                </c:pt>
                <c:pt idx="92">
                  <c:v>9478.9580079999996</c:v>
                </c:pt>
                <c:pt idx="93">
                  <c:v>8092.5</c:v>
                </c:pt>
                <c:pt idx="94">
                  <c:v>6705.4165039999998</c:v>
                </c:pt>
                <c:pt idx="95">
                  <c:v>6106.875</c:v>
                </c:pt>
                <c:pt idx="96">
                  <c:v>5732.5</c:v>
                </c:pt>
                <c:pt idx="97">
                  <c:v>5355</c:v>
                </c:pt>
                <c:pt idx="98">
                  <c:v>5003.125</c:v>
                </c:pt>
                <c:pt idx="99">
                  <c:v>5279.7915039999998</c:v>
                </c:pt>
                <c:pt idx="100">
                  <c:v>5126.875</c:v>
                </c:pt>
                <c:pt idx="101">
                  <c:v>4928.9360349999997</c:v>
                </c:pt>
                <c:pt idx="102">
                  <c:v>4796.6665039999998</c:v>
                </c:pt>
                <c:pt idx="103">
                  <c:v>4758.9584960000002</c:v>
                </c:pt>
                <c:pt idx="104">
                  <c:v>6053.75</c:v>
                </c:pt>
                <c:pt idx="105">
                  <c:v>10844.375</c:v>
                </c:pt>
                <c:pt idx="106">
                  <c:v>10629.166992</c:v>
                </c:pt>
                <c:pt idx="107">
                  <c:v>24716.666015999999</c:v>
                </c:pt>
                <c:pt idx="108">
                  <c:v>37591.667969000002</c:v>
                </c:pt>
                <c:pt idx="109">
                  <c:v>20502.083984000001</c:v>
                </c:pt>
                <c:pt idx="110">
                  <c:v>17806.25</c:v>
                </c:pt>
                <c:pt idx="111">
                  <c:v>16181.25</c:v>
                </c:pt>
                <c:pt idx="112">
                  <c:v>15872.916992</c:v>
                </c:pt>
                <c:pt idx="113">
                  <c:v>15370.833008</c:v>
                </c:pt>
                <c:pt idx="114">
                  <c:v>14035.416992</c:v>
                </c:pt>
                <c:pt idx="115">
                  <c:v>12985.416992</c:v>
                </c:pt>
                <c:pt idx="116">
                  <c:v>12006.25</c:v>
                </c:pt>
                <c:pt idx="117">
                  <c:v>10964.583008</c:v>
                </c:pt>
                <c:pt idx="118">
                  <c:v>9784.7919920000004</c:v>
                </c:pt>
                <c:pt idx="119">
                  <c:v>8722.2919920000004</c:v>
                </c:pt>
                <c:pt idx="120">
                  <c:v>7317.7084960000002</c:v>
                </c:pt>
                <c:pt idx="121">
                  <c:v>6093.125</c:v>
                </c:pt>
                <c:pt idx="122">
                  <c:v>5624.1665039999998</c:v>
                </c:pt>
                <c:pt idx="123">
                  <c:v>5252.9165039999998</c:v>
                </c:pt>
                <c:pt idx="124">
                  <c:v>4659.375</c:v>
                </c:pt>
                <c:pt idx="125">
                  <c:v>4455.4165039999998</c:v>
                </c:pt>
                <c:pt idx="126">
                  <c:v>4139.7915039999998</c:v>
                </c:pt>
                <c:pt idx="127">
                  <c:v>3690.2082519999999</c:v>
                </c:pt>
                <c:pt idx="128">
                  <c:v>3758.75</c:v>
                </c:pt>
                <c:pt idx="129">
                  <c:v>3739.375</c:v>
                </c:pt>
                <c:pt idx="130">
                  <c:v>3811.4582519999999</c:v>
                </c:pt>
                <c:pt idx="131">
                  <c:v>3695.625</c:v>
                </c:pt>
                <c:pt idx="132">
                  <c:v>3578.9582519999999</c:v>
                </c:pt>
                <c:pt idx="133">
                  <c:v>3567.9167480000001</c:v>
                </c:pt>
                <c:pt idx="134">
                  <c:v>3424.375</c:v>
                </c:pt>
                <c:pt idx="135">
                  <c:v>3364.375</c:v>
                </c:pt>
                <c:pt idx="136">
                  <c:v>3341.6667480000001</c:v>
                </c:pt>
                <c:pt idx="137">
                  <c:v>4810.4165039999998</c:v>
                </c:pt>
                <c:pt idx="138">
                  <c:v>5449.1665039999998</c:v>
                </c:pt>
                <c:pt idx="139">
                  <c:v>4648.125</c:v>
                </c:pt>
                <c:pt idx="140">
                  <c:v>4240.4165039999998</c:v>
                </c:pt>
                <c:pt idx="141">
                  <c:v>3977.0832519999999</c:v>
                </c:pt>
                <c:pt idx="142">
                  <c:v>3701.6667480000001</c:v>
                </c:pt>
                <c:pt idx="143">
                  <c:v>3592.7082519999999</c:v>
                </c:pt>
                <c:pt idx="144">
                  <c:v>3532.9167480000001</c:v>
                </c:pt>
                <c:pt idx="145">
                  <c:v>3487.0832519999999</c:v>
                </c:pt>
                <c:pt idx="146">
                  <c:v>3610</c:v>
                </c:pt>
                <c:pt idx="147">
                  <c:v>3398.75</c:v>
                </c:pt>
                <c:pt idx="148">
                  <c:v>3318.3332519999999</c:v>
                </c:pt>
                <c:pt idx="149">
                  <c:v>3197.9167480000001</c:v>
                </c:pt>
                <c:pt idx="150">
                  <c:v>3206.0417480000001</c:v>
                </c:pt>
                <c:pt idx="151">
                  <c:v>4256.875</c:v>
                </c:pt>
                <c:pt idx="152">
                  <c:v>4435.4165039999998</c:v>
                </c:pt>
                <c:pt idx="153">
                  <c:v>4623.9584960000002</c:v>
                </c:pt>
                <c:pt idx="154">
                  <c:v>4435.8334960000002</c:v>
                </c:pt>
                <c:pt idx="155">
                  <c:v>5878.9584960000002</c:v>
                </c:pt>
                <c:pt idx="156">
                  <c:v>5658.125</c:v>
                </c:pt>
                <c:pt idx="157">
                  <c:v>5048.3334960000002</c:v>
                </c:pt>
                <c:pt idx="158">
                  <c:v>5178.5415039999998</c:v>
                </c:pt>
                <c:pt idx="159">
                  <c:v>6265.2084960000002</c:v>
                </c:pt>
                <c:pt idx="160">
                  <c:v>7427.7084960000002</c:v>
                </c:pt>
                <c:pt idx="161">
                  <c:v>8800.4169920000004</c:v>
                </c:pt>
                <c:pt idx="162">
                  <c:v>7200.4165039999998</c:v>
                </c:pt>
                <c:pt idx="163">
                  <c:v>6415.4345700000003</c:v>
                </c:pt>
                <c:pt idx="164">
                  <c:v>6456.25</c:v>
                </c:pt>
                <c:pt idx="165">
                  <c:v>6375.8334960000002</c:v>
                </c:pt>
                <c:pt idx="166">
                  <c:v>8619.375</c:v>
                </c:pt>
                <c:pt idx="167">
                  <c:v>8760.4169920000004</c:v>
                </c:pt>
                <c:pt idx="168">
                  <c:v>7455.625</c:v>
                </c:pt>
                <c:pt idx="169">
                  <c:v>6643.9584960000002</c:v>
                </c:pt>
                <c:pt idx="170">
                  <c:v>5868.3334960000002</c:v>
                </c:pt>
                <c:pt idx="171">
                  <c:v>5614.5834960000002</c:v>
                </c:pt>
                <c:pt idx="172">
                  <c:v>5559.1665039999998</c:v>
                </c:pt>
                <c:pt idx="173">
                  <c:v>5144.5834960000002</c:v>
                </c:pt>
                <c:pt idx="174">
                  <c:v>4973.3334960000002</c:v>
                </c:pt>
                <c:pt idx="175">
                  <c:v>4840.8334960000002</c:v>
                </c:pt>
                <c:pt idx="176">
                  <c:v>5335</c:v>
                </c:pt>
                <c:pt idx="177">
                  <c:v>5655.8334960000002</c:v>
                </c:pt>
                <c:pt idx="178">
                  <c:v>6247.9165039999998</c:v>
                </c:pt>
                <c:pt idx="179">
                  <c:v>6718.3334960000002</c:v>
                </c:pt>
                <c:pt idx="180">
                  <c:v>9825.2080079999996</c:v>
                </c:pt>
                <c:pt idx="181">
                  <c:v>9640.4169920000004</c:v>
                </c:pt>
                <c:pt idx="182">
                  <c:v>9204.375</c:v>
                </c:pt>
                <c:pt idx="183">
                  <c:v>9460.4169920000004</c:v>
                </c:pt>
                <c:pt idx="184">
                  <c:v>9071.4580079999996</c:v>
                </c:pt>
                <c:pt idx="185">
                  <c:v>7853.3334960000002</c:v>
                </c:pt>
                <c:pt idx="186">
                  <c:v>10271.458008</c:v>
                </c:pt>
                <c:pt idx="187">
                  <c:v>10104.166992</c:v>
                </c:pt>
                <c:pt idx="188">
                  <c:v>8788.9580079999996</c:v>
                </c:pt>
                <c:pt idx="189">
                  <c:v>7359.375</c:v>
                </c:pt>
                <c:pt idx="190">
                  <c:v>6588.3334960000002</c:v>
                </c:pt>
                <c:pt idx="191">
                  <c:v>6020.625</c:v>
                </c:pt>
                <c:pt idx="192">
                  <c:v>6049.375</c:v>
                </c:pt>
                <c:pt idx="193">
                  <c:v>5892.9165039999998</c:v>
                </c:pt>
                <c:pt idx="194">
                  <c:v>5528.5415039999998</c:v>
                </c:pt>
                <c:pt idx="195">
                  <c:v>5437.2915039999998</c:v>
                </c:pt>
                <c:pt idx="196">
                  <c:v>6175.2084960000002</c:v>
                </c:pt>
                <c:pt idx="197">
                  <c:v>10858.75</c:v>
                </c:pt>
                <c:pt idx="198">
                  <c:v>17945.833984000001</c:v>
                </c:pt>
                <c:pt idx="199">
                  <c:v>14233.333008</c:v>
                </c:pt>
                <c:pt idx="200">
                  <c:v>11837.5</c:v>
                </c:pt>
                <c:pt idx="201">
                  <c:v>10067.708008</c:v>
                </c:pt>
                <c:pt idx="202">
                  <c:v>8056.6665039999998</c:v>
                </c:pt>
                <c:pt idx="203">
                  <c:v>6680.4165039999998</c:v>
                </c:pt>
                <c:pt idx="204">
                  <c:v>5992.7084960000002</c:v>
                </c:pt>
                <c:pt idx="205">
                  <c:v>5825.4165039999998</c:v>
                </c:pt>
                <c:pt idx="206">
                  <c:v>6155.2084960000002</c:v>
                </c:pt>
                <c:pt idx="207">
                  <c:v>7410.2084960000002</c:v>
                </c:pt>
                <c:pt idx="208">
                  <c:v>7427.7084960000002</c:v>
                </c:pt>
                <c:pt idx="209">
                  <c:v>7017.5</c:v>
                </c:pt>
                <c:pt idx="210">
                  <c:v>7227.5</c:v>
                </c:pt>
                <c:pt idx="211">
                  <c:v>7190</c:v>
                </c:pt>
                <c:pt idx="212">
                  <c:v>6678.75</c:v>
                </c:pt>
                <c:pt idx="213">
                  <c:v>6375.8334960000002</c:v>
                </c:pt>
                <c:pt idx="214">
                  <c:v>5841.4584960000002</c:v>
                </c:pt>
                <c:pt idx="215">
                  <c:v>5342.7084960000002</c:v>
                </c:pt>
                <c:pt idx="216">
                  <c:v>5259.1665039999998</c:v>
                </c:pt>
                <c:pt idx="217">
                  <c:v>5476.4584960000002</c:v>
                </c:pt>
                <c:pt idx="218">
                  <c:v>5642.5</c:v>
                </c:pt>
                <c:pt idx="219">
                  <c:v>5861.25</c:v>
                </c:pt>
                <c:pt idx="220">
                  <c:v>6124.1665039999998</c:v>
                </c:pt>
                <c:pt idx="221">
                  <c:v>6081.6665039999998</c:v>
                </c:pt>
                <c:pt idx="222">
                  <c:v>6292.7084960000002</c:v>
                </c:pt>
                <c:pt idx="223">
                  <c:v>6958.75</c:v>
                </c:pt>
                <c:pt idx="224">
                  <c:v>7285.4165039999998</c:v>
                </c:pt>
                <c:pt idx="225">
                  <c:v>7987.0834960000002</c:v>
                </c:pt>
                <c:pt idx="226">
                  <c:v>7800.8334960000002</c:v>
                </c:pt>
                <c:pt idx="227">
                  <c:v>7727.0834960000002</c:v>
                </c:pt>
                <c:pt idx="228">
                  <c:v>7047.5</c:v>
                </c:pt>
                <c:pt idx="229">
                  <c:v>6648.3334960000002</c:v>
                </c:pt>
                <c:pt idx="230">
                  <c:v>6657.9165039999998</c:v>
                </c:pt>
                <c:pt idx="231">
                  <c:v>6507.9165039999998</c:v>
                </c:pt>
                <c:pt idx="232">
                  <c:v>6451.875</c:v>
                </c:pt>
                <c:pt idx="233">
                  <c:v>6348.3334960000002</c:v>
                </c:pt>
                <c:pt idx="234">
                  <c:v>6154.7915039999998</c:v>
                </c:pt>
                <c:pt idx="235">
                  <c:v>6960.625</c:v>
                </c:pt>
                <c:pt idx="236">
                  <c:v>7367.0834960000002</c:v>
                </c:pt>
                <c:pt idx="237">
                  <c:v>8072.0834960000002</c:v>
                </c:pt>
                <c:pt idx="238">
                  <c:v>8271.875</c:v>
                </c:pt>
                <c:pt idx="239">
                  <c:v>9622.9169920000004</c:v>
                </c:pt>
                <c:pt idx="240">
                  <c:v>8804.7919920000004</c:v>
                </c:pt>
                <c:pt idx="241">
                  <c:v>8256.0419920000004</c:v>
                </c:pt>
                <c:pt idx="242">
                  <c:v>7938.9584960000002</c:v>
                </c:pt>
                <c:pt idx="243">
                  <c:v>8222.7080079999996</c:v>
                </c:pt>
                <c:pt idx="244">
                  <c:v>8719.1669920000004</c:v>
                </c:pt>
                <c:pt idx="245">
                  <c:v>8300.625</c:v>
                </c:pt>
                <c:pt idx="246">
                  <c:v>7798.9584960000002</c:v>
                </c:pt>
                <c:pt idx="247">
                  <c:v>7625</c:v>
                </c:pt>
                <c:pt idx="248">
                  <c:v>7768.9584960000002</c:v>
                </c:pt>
                <c:pt idx="249">
                  <c:v>7560.8334960000002</c:v>
                </c:pt>
                <c:pt idx="250">
                  <c:v>6698.5415039999998</c:v>
                </c:pt>
                <c:pt idx="251">
                  <c:v>6471.875</c:v>
                </c:pt>
                <c:pt idx="252">
                  <c:v>6221.25</c:v>
                </c:pt>
                <c:pt idx="253">
                  <c:v>6140.625</c:v>
                </c:pt>
                <c:pt idx="254">
                  <c:v>6097.0834960000002</c:v>
                </c:pt>
                <c:pt idx="255">
                  <c:v>6051.4584960000002</c:v>
                </c:pt>
                <c:pt idx="256">
                  <c:v>6029.7915039999998</c:v>
                </c:pt>
                <c:pt idx="257">
                  <c:v>6196.4584960000002</c:v>
                </c:pt>
                <c:pt idx="258">
                  <c:v>6210.625</c:v>
                </c:pt>
                <c:pt idx="259">
                  <c:v>5947.5</c:v>
                </c:pt>
                <c:pt idx="260">
                  <c:v>5678.3334960000002</c:v>
                </c:pt>
                <c:pt idx="261">
                  <c:v>5699.375</c:v>
                </c:pt>
                <c:pt idx="262">
                  <c:v>5600.2084960000002</c:v>
                </c:pt>
                <c:pt idx="263">
                  <c:v>5649.5834960000002</c:v>
                </c:pt>
                <c:pt idx="264">
                  <c:v>5402.0834960000002</c:v>
                </c:pt>
                <c:pt idx="265">
                  <c:v>5241.875</c:v>
                </c:pt>
                <c:pt idx="266">
                  <c:v>5481.6665039999998</c:v>
                </c:pt>
                <c:pt idx="267">
                  <c:v>5299.5834960000002</c:v>
                </c:pt>
                <c:pt idx="268">
                  <c:v>5042.2915039999998</c:v>
                </c:pt>
                <c:pt idx="269">
                  <c:v>4936.25</c:v>
                </c:pt>
                <c:pt idx="270">
                  <c:v>5075.625</c:v>
                </c:pt>
                <c:pt idx="271">
                  <c:v>5078.5415039999998</c:v>
                </c:pt>
                <c:pt idx="272">
                  <c:v>4502.2915039999998</c:v>
                </c:pt>
                <c:pt idx="273">
                  <c:v>4369.375</c:v>
                </c:pt>
                <c:pt idx="274">
                  <c:v>4277.9165039999998</c:v>
                </c:pt>
                <c:pt idx="275">
                  <c:v>4141.25</c:v>
                </c:pt>
                <c:pt idx="276">
                  <c:v>4022.9167480000001</c:v>
                </c:pt>
                <c:pt idx="277">
                  <c:v>3924.1667480000001</c:v>
                </c:pt>
                <c:pt idx="278">
                  <c:v>3918.125</c:v>
                </c:pt>
                <c:pt idx="279">
                  <c:v>3859.7917480000001</c:v>
                </c:pt>
                <c:pt idx="280">
                  <c:v>3764.5832519999999</c:v>
                </c:pt>
                <c:pt idx="281">
                  <c:v>3586.4582519999999</c:v>
                </c:pt>
                <c:pt idx="282">
                  <c:v>3518.75</c:v>
                </c:pt>
                <c:pt idx="283">
                  <c:v>3490.8332519999999</c:v>
                </c:pt>
                <c:pt idx="284">
                  <c:v>3476.4582519999999</c:v>
                </c:pt>
                <c:pt idx="285">
                  <c:v>3497.5</c:v>
                </c:pt>
                <c:pt idx="286">
                  <c:v>3438.125</c:v>
                </c:pt>
                <c:pt idx="287">
                  <c:v>3432.5</c:v>
                </c:pt>
                <c:pt idx="288">
                  <c:v>3364.375</c:v>
                </c:pt>
                <c:pt idx="289">
                  <c:v>3391.0417480000001</c:v>
                </c:pt>
                <c:pt idx="290">
                  <c:v>3378.125</c:v>
                </c:pt>
                <c:pt idx="291">
                  <c:v>4029.375</c:v>
                </c:pt>
                <c:pt idx="292">
                  <c:v>4030.4167480000001</c:v>
                </c:pt>
                <c:pt idx="293">
                  <c:v>3739.1667480000001</c:v>
                </c:pt>
                <c:pt idx="294">
                  <c:v>3445.8332519999999</c:v>
                </c:pt>
                <c:pt idx="295">
                  <c:v>3430.625</c:v>
                </c:pt>
                <c:pt idx="296">
                  <c:v>3398.9582519999999</c:v>
                </c:pt>
                <c:pt idx="297">
                  <c:v>3306.25</c:v>
                </c:pt>
                <c:pt idx="298">
                  <c:v>3243.75</c:v>
                </c:pt>
                <c:pt idx="299">
                  <c:v>3186.25</c:v>
                </c:pt>
                <c:pt idx="300">
                  <c:v>3229.1667480000001</c:v>
                </c:pt>
                <c:pt idx="301">
                  <c:v>3127.5</c:v>
                </c:pt>
                <c:pt idx="302">
                  <c:v>3094.1667480000001</c:v>
                </c:pt>
                <c:pt idx="303">
                  <c:v>3057.2917480000001</c:v>
                </c:pt>
                <c:pt idx="304">
                  <c:v>3038.5417480000001</c:v>
                </c:pt>
                <c:pt idx="305">
                  <c:v>3043.125</c:v>
                </c:pt>
                <c:pt idx="306">
                  <c:v>3034.375</c:v>
                </c:pt>
                <c:pt idx="307">
                  <c:v>2961.875</c:v>
                </c:pt>
                <c:pt idx="308">
                  <c:v>2944.375</c:v>
                </c:pt>
                <c:pt idx="309">
                  <c:v>2986.4582519999999</c:v>
                </c:pt>
                <c:pt idx="310">
                  <c:v>2936.6667480000001</c:v>
                </c:pt>
                <c:pt idx="311">
                  <c:v>2893.125</c:v>
                </c:pt>
                <c:pt idx="312">
                  <c:v>2913.5417480000001</c:v>
                </c:pt>
                <c:pt idx="313">
                  <c:v>2887.5</c:v>
                </c:pt>
                <c:pt idx="314">
                  <c:v>2848.3332519999999</c:v>
                </c:pt>
                <c:pt idx="315">
                  <c:v>2820.625</c:v>
                </c:pt>
                <c:pt idx="316">
                  <c:v>2843.5417480000001</c:v>
                </c:pt>
                <c:pt idx="317">
                  <c:v>2828.5417480000001</c:v>
                </c:pt>
                <c:pt idx="318">
                  <c:v>2831.6667480000001</c:v>
                </c:pt>
                <c:pt idx="319">
                  <c:v>2814.5832519999999</c:v>
                </c:pt>
                <c:pt idx="320">
                  <c:v>2765</c:v>
                </c:pt>
                <c:pt idx="321">
                  <c:v>2732.0832519999999</c:v>
                </c:pt>
                <c:pt idx="322">
                  <c:v>2738.9582519999999</c:v>
                </c:pt>
                <c:pt idx="323">
                  <c:v>2759.375</c:v>
                </c:pt>
                <c:pt idx="324">
                  <c:v>2782.0832519999999</c:v>
                </c:pt>
                <c:pt idx="325">
                  <c:v>2683.125</c:v>
                </c:pt>
                <c:pt idx="326">
                  <c:v>2447.2917480000001</c:v>
                </c:pt>
                <c:pt idx="327">
                  <c:v>2436.875</c:v>
                </c:pt>
                <c:pt idx="328">
                  <c:v>2430.2082519999999</c:v>
                </c:pt>
                <c:pt idx="329">
                  <c:v>2499.1667480000001</c:v>
                </c:pt>
                <c:pt idx="330">
                  <c:v>2504.375</c:v>
                </c:pt>
                <c:pt idx="331">
                  <c:v>2501.875</c:v>
                </c:pt>
                <c:pt idx="332">
                  <c:v>2569.1667480000001</c:v>
                </c:pt>
                <c:pt idx="333">
                  <c:v>2772.9167480000001</c:v>
                </c:pt>
                <c:pt idx="334">
                  <c:v>2515</c:v>
                </c:pt>
                <c:pt idx="335">
                  <c:v>2286.25</c:v>
                </c:pt>
                <c:pt idx="336">
                  <c:v>2260.625</c:v>
                </c:pt>
                <c:pt idx="337">
                  <c:v>2367.0832519999999</c:v>
                </c:pt>
                <c:pt idx="338">
                  <c:v>2557.0832519999999</c:v>
                </c:pt>
                <c:pt idx="339">
                  <c:v>2650.8332519999999</c:v>
                </c:pt>
                <c:pt idx="340">
                  <c:v>2685.4167480000001</c:v>
                </c:pt>
                <c:pt idx="341">
                  <c:v>2655.8332519999999</c:v>
                </c:pt>
                <c:pt idx="342">
                  <c:v>2639.375</c:v>
                </c:pt>
                <c:pt idx="343">
                  <c:v>2632.7082519999999</c:v>
                </c:pt>
                <c:pt idx="344">
                  <c:v>2660.4167480000001</c:v>
                </c:pt>
                <c:pt idx="345">
                  <c:v>2617.0832519999999</c:v>
                </c:pt>
                <c:pt idx="346">
                  <c:v>2559.5832519999999</c:v>
                </c:pt>
                <c:pt idx="347">
                  <c:v>2566.0417480000001</c:v>
                </c:pt>
                <c:pt idx="348">
                  <c:v>2576.6667480000001</c:v>
                </c:pt>
                <c:pt idx="349">
                  <c:v>2623.5417480000001</c:v>
                </c:pt>
                <c:pt idx="350">
                  <c:v>2620.8332519999999</c:v>
                </c:pt>
                <c:pt idx="351">
                  <c:v>2612.7082519999999</c:v>
                </c:pt>
                <c:pt idx="352">
                  <c:v>2616.25</c:v>
                </c:pt>
                <c:pt idx="353">
                  <c:v>2583.125</c:v>
                </c:pt>
                <c:pt idx="354">
                  <c:v>2563.5417480000001</c:v>
                </c:pt>
                <c:pt idx="355">
                  <c:v>2573.5417480000001</c:v>
                </c:pt>
                <c:pt idx="356">
                  <c:v>2557.9167480000001</c:v>
                </c:pt>
                <c:pt idx="357">
                  <c:v>2557.9167480000001</c:v>
                </c:pt>
                <c:pt idx="358">
                  <c:v>2558.125</c:v>
                </c:pt>
                <c:pt idx="359">
                  <c:v>2546.6667480000001</c:v>
                </c:pt>
                <c:pt idx="360">
                  <c:v>2573.75</c:v>
                </c:pt>
                <c:pt idx="361">
                  <c:v>2589.1667480000001</c:v>
                </c:pt>
                <c:pt idx="362">
                  <c:v>2575</c:v>
                </c:pt>
                <c:pt idx="363">
                  <c:v>2601.0417480000001</c:v>
                </c:pt>
                <c:pt idx="364">
                  <c:v>2585.625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D2-4B04-A7C8-E0C171C6E3C0}"/>
            </c:ext>
          </c:extLst>
        </c:ser>
        <c:ser>
          <c:idx val="2"/>
          <c:order val="2"/>
          <c:tx>
            <c:v>simulated with placeholder wetland parameters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'comparison 2010-11'!$E$275:$E$639</c:f>
              <c:numCache>
                <c:formatCode>m/d/yyyy</c:formatCode>
                <c:ptCount val="365"/>
                <c:pt idx="0">
                  <c:v>40452</c:v>
                </c:pt>
                <c:pt idx="1">
                  <c:v>40453</c:v>
                </c:pt>
                <c:pt idx="2">
                  <c:v>40454</c:v>
                </c:pt>
                <c:pt idx="3">
                  <c:v>40455</c:v>
                </c:pt>
                <c:pt idx="4">
                  <c:v>40456</c:v>
                </c:pt>
                <c:pt idx="5">
                  <c:v>40457</c:v>
                </c:pt>
                <c:pt idx="6">
                  <c:v>40458</c:v>
                </c:pt>
                <c:pt idx="7">
                  <c:v>40459</c:v>
                </c:pt>
                <c:pt idx="8">
                  <c:v>40460</c:v>
                </c:pt>
                <c:pt idx="9">
                  <c:v>40461</c:v>
                </c:pt>
                <c:pt idx="10">
                  <c:v>40462</c:v>
                </c:pt>
                <c:pt idx="11">
                  <c:v>40463</c:v>
                </c:pt>
                <c:pt idx="12">
                  <c:v>40464</c:v>
                </c:pt>
                <c:pt idx="13">
                  <c:v>40465</c:v>
                </c:pt>
                <c:pt idx="14">
                  <c:v>40466</c:v>
                </c:pt>
                <c:pt idx="15">
                  <c:v>40467</c:v>
                </c:pt>
                <c:pt idx="16">
                  <c:v>40468</c:v>
                </c:pt>
                <c:pt idx="17">
                  <c:v>40469</c:v>
                </c:pt>
                <c:pt idx="18">
                  <c:v>40470</c:v>
                </c:pt>
                <c:pt idx="19">
                  <c:v>40471</c:v>
                </c:pt>
                <c:pt idx="20">
                  <c:v>40472</c:v>
                </c:pt>
                <c:pt idx="21">
                  <c:v>40473</c:v>
                </c:pt>
                <c:pt idx="22">
                  <c:v>40474</c:v>
                </c:pt>
                <c:pt idx="23">
                  <c:v>40475</c:v>
                </c:pt>
                <c:pt idx="24">
                  <c:v>40476</c:v>
                </c:pt>
                <c:pt idx="25">
                  <c:v>40477</c:v>
                </c:pt>
                <c:pt idx="26">
                  <c:v>40478</c:v>
                </c:pt>
                <c:pt idx="27">
                  <c:v>40479</c:v>
                </c:pt>
                <c:pt idx="28">
                  <c:v>40480</c:v>
                </c:pt>
                <c:pt idx="29">
                  <c:v>40481</c:v>
                </c:pt>
                <c:pt idx="30">
                  <c:v>40482</c:v>
                </c:pt>
                <c:pt idx="31">
                  <c:v>40483</c:v>
                </c:pt>
                <c:pt idx="32">
                  <c:v>40484</c:v>
                </c:pt>
                <c:pt idx="33">
                  <c:v>40485</c:v>
                </c:pt>
                <c:pt idx="34">
                  <c:v>40486</c:v>
                </c:pt>
                <c:pt idx="35">
                  <c:v>40487</c:v>
                </c:pt>
                <c:pt idx="36">
                  <c:v>40488</c:v>
                </c:pt>
                <c:pt idx="37">
                  <c:v>40489</c:v>
                </c:pt>
                <c:pt idx="38">
                  <c:v>40490</c:v>
                </c:pt>
                <c:pt idx="39">
                  <c:v>40491</c:v>
                </c:pt>
                <c:pt idx="40">
                  <c:v>40492</c:v>
                </c:pt>
                <c:pt idx="41">
                  <c:v>40493</c:v>
                </c:pt>
                <c:pt idx="42">
                  <c:v>40494</c:v>
                </c:pt>
                <c:pt idx="43">
                  <c:v>40495</c:v>
                </c:pt>
                <c:pt idx="44">
                  <c:v>40496</c:v>
                </c:pt>
                <c:pt idx="45">
                  <c:v>40497</c:v>
                </c:pt>
                <c:pt idx="46">
                  <c:v>40498</c:v>
                </c:pt>
                <c:pt idx="47">
                  <c:v>40499</c:v>
                </c:pt>
                <c:pt idx="48">
                  <c:v>40500</c:v>
                </c:pt>
                <c:pt idx="49">
                  <c:v>40501</c:v>
                </c:pt>
                <c:pt idx="50">
                  <c:v>40502</c:v>
                </c:pt>
                <c:pt idx="51">
                  <c:v>40503</c:v>
                </c:pt>
                <c:pt idx="52">
                  <c:v>40504</c:v>
                </c:pt>
                <c:pt idx="53">
                  <c:v>40505</c:v>
                </c:pt>
                <c:pt idx="54">
                  <c:v>40506</c:v>
                </c:pt>
                <c:pt idx="55">
                  <c:v>40507</c:v>
                </c:pt>
                <c:pt idx="56">
                  <c:v>40508</c:v>
                </c:pt>
                <c:pt idx="57">
                  <c:v>40509</c:v>
                </c:pt>
                <c:pt idx="58">
                  <c:v>40510</c:v>
                </c:pt>
                <c:pt idx="59">
                  <c:v>40511</c:v>
                </c:pt>
                <c:pt idx="60">
                  <c:v>40512</c:v>
                </c:pt>
                <c:pt idx="61">
                  <c:v>40513</c:v>
                </c:pt>
                <c:pt idx="62">
                  <c:v>40514</c:v>
                </c:pt>
                <c:pt idx="63">
                  <c:v>40515</c:v>
                </c:pt>
                <c:pt idx="64">
                  <c:v>40516</c:v>
                </c:pt>
                <c:pt idx="65">
                  <c:v>40517</c:v>
                </c:pt>
                <c:pt idx="66">
                  <c:v>40518</c:v>
                </c:pt>
                <c:pt idx="67">
                  <c:v>40519</c:v>
                </c:pt>
                <c:pt idx="68">
                  <c:v>40520</c:v>
                </c:pt>
                <c:pt idx="69">
                  <c:v>40521</c:v>
                </c:pt>
                <c:pt idx="70">
                  <c:v>40522</c:v>
                </c:pt>
                <c:pt idx="71">
                  <c:v>40523</c:v>
                </c:pt>
                <c:pt idx="72">
                  <c:v>40524</c:v>
                </c:pt>
                <c:pt idx="73">
                  <c:v>40525</c:v>
                </c:pt>
                <c:pt idx="74">
                  <c:v>40526</c:v>
                </c:pt>
                <c:pt idx="75">
                  <c:v>40527</c:v>
                </c:pt>
                <c:pt idx="76">
                  <c:v>40528</c:v>
                </c:pt>
                <c:pt idx="77">
                  <c:v>40529</c:v>
                </c:pt>
                <c:pt idx="78">
                  <c:v>40530</c:v>
                </c:pt>
                <c:pt idx="79">
                  <c:v>40531</c:v>
                </c:pt>
                <c:pt idx="80">
                  <c:v>40532</c:v>
                </c:pt>
                <c:pt idx="81">
                  <c:v>40533</c:v>
                </c:pt>
                <c:pt idx="82">
                  <c:v>40534</c:v>
                </c:pt>
                <c:pt idx="83">
                  <c:v>40535</c:v>
                </c:pt>
                <c:pt idx="84">
                  <c:v>40536</c:v>
                </c:pt>
                <c:pt idx="85">
                  <c:v>40537</c:v>
                </c:pt>
                <c:pt idx="86">
                  <c:v>40538</c:v>
                </c:pt>
                <c:pt idx="87">
                  <c:v>40539</c:v>
                </c:pt>
                <c:pt idx="88">
                  <c:v>40540</c:v>
                </c:pt>
                <c:pt idx="89">
                  <c:v>40541</c:v>
                </c:pt>
                <c:pt idx="90">
                  <c:v>40542</c:v>
                </c:pt>
                <c:pt idx="91">
                  <c:v>40543</c:v>
                </c:pt>
                <c:pt idx="92">
                  <c:v>40544</c:v>
                </c:pt>
                <c:pt idx="93">
                  <c:v>40545</c:v>
                </c:pt>
                <c:pt idx="94">
                  <c:v>40546</c:v>
                </c:pt>
                <c:pt idx="95">
                  <c:v>40547</c:v>
                </c:pt>
                <c:pt idx="96">
                  <c:v>40548</c:v>
                </c:pt>
                <c:pt idx="97">
                  <c:v>40549</c:v>
                </c:pt>
                <c:pt idx="98">
                  <c:v>40550</c:v>
                </c:pt>
                <c:pt idx="99">
                  <c:v>40551</c:v>
                </c:pt>
                <c:pt idx="100">
                  <c:v>40552</c:v>
                </c:pt>
                <c:pt idx="101">
                  <c:v>40553</c:v>
                </c:pt>
                <c:pt idx="102">
                  <c:v>40554</c:v>
                </c:pt>
                <c:pt idx="103">
                  <c:v>40555</c:v>
                </c:pt>
                <c:pt idx="104">
                  <c:v>40556</c:v>
                </c:pt>
                <c:pt idx="105">
                  <c:v>40557</c:v>
                </c:pt>
                <c:pt idx="106">
                  <c:v>40558</c:v>
                </c:pt>
                <c:pt idx="107">
                  <c:v>40559</c:v>
                </c:pt>
                <c:pt idx="108">
                  <c:v>40560</c:v>
                </c:pt>
                <c:pt idx="109">
                  <c:v>40561</c:v>
                </c:pt>
                <c:pt idx="110">
                  <c:v>40562</c:v>
                </c:pt>
                <c:pt idx="111">
                  <c:v>40563</c:v>
                </c:pt>
                <c:pt idx="112">
                  <c:v>40564</c:v>
                </c:pt>
                <c:pt idx="113">
                  <c:v>40565</c:v>
                </c:pt>
                <c:pt idx="114">
                  <c:v>40566</c:v>
                </c:pt>
                <c:pt idx="115">
                  <c:v>40567</c:v>
                </c:pt>
                <c:pt idx="116">
                  <c:v>40568</c:v>
                </c:pt>
                <c:pt idx="117">
                  <c:v>40569</c:v>
                </c:pt>
                <c:pt idx="118">
                  <c:v>40570</c:v>
                </c:pt>
                <c:pt idx="119">
                  <c:v>40571</c:v>
                </c:pt>
                <c:pt idx="120">
                  <c:v>40572</c:v>
                </c:pt>
                <c:pt idx="121">
                  <c:v>40573</c:v>
                </c:pt>
                <c:pt idx="122">
                  <c:v>40574</c:v>
                </c:pt>
                <c:pt idx="123">
                  <c:v>40575</c:v>
                </c:pt>
                <c:pt idx="124">
                  <c:v>40576</c:v>
                </c:pt>
                <c:pt idx="125">
                  <c:v>40577</c:v>
                </c:pt>
                <c:pt idx="126">
                  <c:v>40578</c:v>
                </c:pt>
                <c:pt idx="127">
                  <c:v>40579</c:v>
                </c:pt>
                <c:pt idx="128">
                  <c:v>40580</c:v>
                </c:pt>
                <c:pt idx="129">
                  <c:v>40581</c:v>
                </c:pt>
                <c:pt idx="130">
                  <c:v>40582</c:v>
                </c:pt>
                <c:pt idx="131">
                  <c:v>40583</c:v>
                </c:pt>
                <c:pt idx="132">
                  <c:v>40584</c:v>
                </c:pt>
                <c:pt idx="133">
                  <c:v>40585</c:v>
                </c:pt>
                <c:pt idx="134">
                  <c:v>40586</c:v>
                </c:pt>
                <c:pt idx="135">
                  <c:v>40587</c:v>
                </c:pt>
                <c:pt idx="136">
                  <c:v>40588</c:v>
                </c:pt>
                <c:pt idx="137">
                  <c:v>40589</c:v>
                </c:pt>
                <c:pt idx="138">
                  <c:v>40590</c:v>
                </c:pt>
                <c:pt idx="139">
                  <c:v>40591</c:v>
                </c:pt>
                <c:pt idx="140">
                  <c:v>40592</c:v>
                </c:pt>
                <c:pt idx="141">
                  <c:v>40593</c:v>
                </c:pt>
                <c:pt idx="142">
                  <c:v>40594</c:v>
                </c:pt>
                <c:pt idx="143">
                  <c:v>40595</c:v>
                </c:pt>
                <c:pt idx="144">
                  <c:v>40596</c:v>
                </c:pt>
                <c:pt idx="145">
                  <c:v>40597</c:v>
                </c:pt>
                <c:pt idx="146">
                  <c:v>40598</c:v>
                </c:pt>
                <c:pt idx="147">
                  <c:v>40599</c:v>
                </c:pt>
                <c:pt idx="148">
                  <c:v>40600</c:v>
                </c:pt>
                <c:pt idx="149">
                  <c:v>40601</c:v>
                </c:pt>
                <c:pt idx="150">
                  <c:v>40602</c:v>
                </c:pt>
                <c:pt idx="151">
                  <c:v>40603</c:v>
                </c:pt>
                <c:pt idx="152">
                  <c:v>40604</c:v>
                </c:pt>
                <c:pt idx="153">
                  <c:v>40605</c:v>
                </c:pt>
                <c:pt idx="154">
                  <c:v>40606</c:v>
                </c:pt>
                <c:pt idx="155">
                  <c:v>40607</c:v>
                </c:pt>
                <c:pt idx="156">
                  <c:v>40608</c:v>
                </c:pt>
                <c:pt idx="157">
                  <c:v>40609</c:v>
                </c:pt>
                <c:pt idx="158">
                  <c:v>40610</c:v>
                </c:pt>
                <c:pt idx="159">
                  <c:v>40611</c:v>
                </c:pt>
                <c:pt idx="160">
                  <c:v>40612</c:v>
                </c:pt>
                <c:pt idx="161">
                  <c:v>40613</c:v>
                </c:pt>
                <c:pt idx="162">
                  <c:v>40614</c:v>
                </c:pt>
                <c:pt idx="163">
                  <c:v>40615</c:v>
                </c:pt>
                <c:pt idx="164">
                  <c:v>40616</c:v>
                </c:pt>
                <c:pt idx="165">
                  <c:v>40617</c:v>
                </c:pt>
                <c:pt idx="166">
                  <c:v>40618</c:v>
                </c:pt>
                <c:pt idx="167">
                  <c:v>40619</c:v>
                </c:pt>
                <c:pt idx="168">
                  <c:v>40620</c:v>
                </c:pt>
                <c:pt idx="169">
                  <c:v>40621</c:v>
                </c:pt>
                <c:pt idx="170">
                  <c:v>40622</c:v>
                </c:pt>
                <c:pt idx="171">
                  <c:v>40623</c:v>
                </c:pt>
                <c:pt idx="172">
                  <c:v>40624</c:v>
                </c:pt>
                <c:pt idx="173">
                  <c:v>40625</c:v>
                </c:pt>
                <c:pt idx="174">
                  <c:v>40626</c:v>
                </c:pt>
                <c:pt idx="175">
                  <c:v>40627</c:v>
                </c:pt>
                <c:pt idx="176">
                  <c:v>40628</c:v>
                </c:pt>
                <c:pt idx="177">
                  <c:v>40629</c:v>
                </c:pt>
                <c:pt idx="178">
                  <c:v>40630</c:v>
                </c:pt>
                <c:pt idx="179">
                  <c:v>40631</c:v>
                </c:pt>
                <c:pt idx="180">
                  <c:v>40632</c:v>
                </c:pt>
                <c:pt idx="181">
                  <c:v>40633</c:v>
                </c:pt>
                <c:pt idx="182">
                  <c:v>40634</c:v>
                </c:pt>
                <c:pt idx="183">
                  <c:v>40635</c:v>
                </c:pt>
                <c:pt idx="184">
                  <c:v>40636</c:v>
                </c:pt>
                <c:pt idx="185">
                  <c:v>40637</c:v>
                </c:pt>
                <c:pt idx="186">
                  <c:v>40638</c:v>
                </c:pt>
                <c:pt idx="187">
                  <c:v>40639</c:v>
                </c:pt>
                <c:pt idx="188">
                  <c:v>40640</c:v>
                </c:pt>
                <c:pt idx="189">
                  <c:v>40641</c:v>
                </c:pt>
                <c:pt idx="190">
                  <c:v>40642</c:v>
                </c:pt>
                <c:pt idx="191">
                  <c:v>40643</c:v>
                </c:pt>
                <c:pt idx="192">
                  <c:v>40644</c:v>
                </c:pt>
                <c:pt idx="193">
                  <c:v>40645</c:v>
                </c:pt>
                <c:pt idx="194">
                  <c:v>40646</c:v>
                </c:pt>
                <c:pt idx="195">
                  <c:v>40647</c:v>
                </c:pt>
                <c:pt idx="196">
                  <c:v>40648</c:v>
                </c:pt>
                <c:pt idx="197">
                  <c:v>40649</c:v>
                </c:pt>
                <c:pt idx="198">
                  <c:v>40650</c:v>
                </c:pt>
                <c:pt idx="199">
                  <c:v>40651</c:v>
                </c:pt>
                <c:pt idx="200">
                  <c:v>40652</c:v>
                </c:pt>
                <c:pt idx="201">
                  <c:v>40653</c:v>
                </c:pt>
                <c:pt idx="202">
                  <c:v>40654</c:v>
                </c:pt>
                <c:pt idx="203">
                  <c:v>40655</c:v>
                </c:pt>
                <c:pt idx="204">
                  <c:v>40656</c:v>
                </c:pt>
                <c:pt idx="205">
                  <c:v>40657</c:v>
                </c:pt>
                <c:pt idx="206">
                  <c:v>40658</c:v>
                </c:pt>
                <c:pt idx="207">
                  <c:v>40659</c:v>
                </c:pt>
                <c:pt idx="208">
                  <c:v>40660</c:v>
                </c:pt>
                <c:pt idx="209">
                  <c:v>40661</c:v>
                </c:pt>
                <c:pt idx="210">
                  <c:v>40662</c:v>
                </c:pt>
                <c:pt idx="211">
                  <c:v>40663</c:v>
                </c:pt>
                <c:pt idx="212">
                  <c:v>40664</c:v>
                </c:pt>
                <c:pt idx="213">
                  <c:v>40665</c:v>
                </c:pt>
                <c:pt idx="214">
                  <c:v>40666</c:v>
                </c:pt>
                <c:pt idx="215">
                  <c:v>40667</c:v>
                </c:pt>
                <c:pt idx="216">
                  <c:v>40668</c:v>
                </c:pt>
                <c:pt idx="217">
                  <c:v>40669</c:v>
                </c:pt>
                <c:pt idx="218">
                  <c:v>40670</c:v>
                </c:pt>
                <c:pt idx="219">
                  <c:v>40671</c:v>
                </c:pt>
                <c:pt idx="220">
                  <c:v>40672</c:v>
                </c:pt>
                <c:pt idx="221">
                  <c:v>40673</c:v>
                </c:pt>
                <c:pt idx="222">
                  <c:v>40674</c:v>
                </c:pt>
                <c:pt idx="223">
                  <c:v>40675</c:v>
                </c:pt>
                <c:pt idx="224">
                  <c:v>40676</c:v>
                </c:pt>
                <c:pt idx="225">
                  <c:v>40677</c:v>
                </c:pt>
                <c:pt idx="226">
                  <c:v>40678</c:v>
                </c:pt>
                <c:pt idx="227">
                  <c:v>40679</c:v>
                </c:pt>
                <c:pt idx="228">
                  <c:v>40680</c:v>
                </c:pt>
                <c:pt idx="229">
                  <c:v>40681</c:v>
                </c:pt>
                <c:pt idx="230">
                  <c:v>40682</c:v>
                </c:pt>
                <c:pt idx="231">
                  <c:v>40683</c:v>
                </c:pt>
                <c:pt idx="232">
                  <c:v>40684</c:v>
                </c:pt>
                <c:pt idx="233">
                  <c:v>40685</c:v>
                </c:pt>
                <c:pt idx="234">
                  <c:v>40686</c:v>
                </c:pt>
                <c:pt idx="235">
                  <c:v>40687</c:v>
                </c:pt>
                <c:pt idx="236">
                  <c:v>40688</c:v>
                </c:pt>
                <c:pt idx="237">
                  <c:v>40689</c:v>
                </c:pt>
                <c:pt idx="238">
                  <c:v>40690</c:v>
                </c:pt>
                <c:pt idx="239">
                  <c:v>40691</c:v>
                </c:pt>
                <c:pt idx="240">
                  <c:v>40692</c:v>
                </c:pt>
                <c:pt idx="241">
                  <c:v>40693</c:v>
                </c:pt>
                <c:pt idx="242">
                  <c:v>40694</c:v>
                </c:pt>
                <c:pt idx="243">
                  <c:v>40695</c:v>
                </c:pt>
                <c:pt idx="244">
                  <c:v>40696</c:v>
                </c:pt>
                <c:pt idx="245">
                  <c:v>40697</c:v>
                </c:pt>
                <c:pt idx="246">
                  <c:v>40698</c:v>
                </c:pt>
                <c:pt idx="247">
                  <c:v>40699</c:v>
                </c:pt>
                <c:pt idx="248">
                  <c:v>40700</c:v>
                </c:pt>
                <c:pt idx="249">
                  <c:v>40701</c:v>
                </c:pt>
                <c:pt idx="250">
                  <c:v>40702</c:v>
                </c:pt>
                <c:pt idx="251">
                  <c:v>40703</c:v>
                </c:pt>
                <c:pt idx="252">
                  <c:v>40704</c:v>
                </c:pt>
                <c:pt idx="253">
                  <c:v>40705</c:v>
                </c:pt>
                <c:pt idx="254">
                  <c:v>40706</c:v>
                </c:pt>
                <c:pt idx="255">
                  <c:v>40707</c:v>
                </c:pt>
                <c:pt idx="256">
                  <c:v>40708</c:v>
                </c:pt>
                <c:pt idx="257">
                  <c:v>40709</c:v>
                </c:pt>
                <c:pt idx="258">
                  <c:v>40710</c:v>
                </c:pt>
                <c:pt idx="259">
                  <c:v>40711</c:v>
                </c:pt>
                <c:pt idx="260">
                  <c:v>40712</c:v>
                </c:pt>
                <c:pt idx="261">
                  <c:v>40713</c:v>
                </c:pt>
                <c:pt idx="262">
                  <c:v>40714</c:v>
                </c:pt>
                <c:pt idx="263">
                  <c:v>40715</c:v>
                </c:pt>
                <c:pt idx="264">
                  <c:v>40716</c:v>
                </c:pt>
                <c:pt idx="265">
                  <c:v>40717</c:v>
                </c:pt>
                <c:pt idx="266">
                  <c:v>40718</c:v>
                </c:pt>
                <c:pt idx="267">
                  <c:v>40719</c:v>
                </c:pt>
                <c:pt idx="268">
                  <c:v>40720</c:v>
                </c:pt>
                <c:pt idx="269">
                  <c:v>40721</c:v>
                </c:pt>
                <c:pt idx="270">
                  <c:v>40722</c:v>
                </c:pt>
                <c:pt idx="271">
                  <c:v>40723</c:v>
                </c:pt>
                <c:pt idx="272">
                  <c:v>40724</c:v>
                </c:pt>
                <c:pt idx="273">
                  <c:v>40725</c:v>
                </c:pt>
                <c:pt idx="274">
                  <c:v>40726</c:v>
                </c:pt>
                <c:pt idx="275">
                  <c:v>40727</c:v>
                </c:pt>
                <c:pt idx="276">
                  <c:v>40728</c:v>
                </c:pt>
                <c:pt idx="277">
                  <c:v>40729</c:v>
                </c:pt>
                <c:pt idx="278">
                  <c:v>40730</c:v>
                </c:pt>
                <c:pt idx="279">
                  <c:v>40731</c:v>
                </c:pt>
                <c:pt idx="280">
                  <c:v>40732</c:v>
                </c:pt>
                <c:pt idx="281">
                  <c:v>40733</c:v>
                </c:pt>
                <c:pt idx="282">
                  <c:v>40734</c:v>
                </c:pt>
                <c:pt idx="283">
                  <c:v>40735</c:v>
                </c:pt>
                <c:pt idx="284">
                  <c:v>40736</c:v>
                </c:pt>
                <c:pt idx="285">
                  <c:v>40737</c:v>
                </c:pt>
                <c:pt idx="286">
                  <c:v>40738</c:v>
                </c:pt>
                <c:pt idx="287">
                  <c:v>40739</c:v>
                </c:pt>
                <c:pt idx="288">
                  <c:v>40740</c:v>
                </c:pt>
                <c:pt idx="289">
                  <c:v>40741</c:v>
                </c:pt>
                <c:pt idx="290">
                  <c:v>40742</c:v>
                </c:pt>
                <c:pt idx="291">
                  <c:v>40743</c:v>
                </c:pt>
                <c:pt idx="292">
                  <c:v>40744</c:v>
                </c:pt>
                <c:pt idx="293">
                  <c:v>40745</c:v>
                </c:pt>
                <c:pt idx="294">
                  <c:v>40746</c:v>
                </c:pt>
                <c:pt idx="295">
                  <c:v>40747</c:v>
                </c:pt>
                <c:pt idx="296">
                  <c:v>40748</c:v>
                </c:pt>
                <c:pt idx="297">
                  <c:v>40749</c:v>
                </c:pt>
                <c:pt idx="298">
                  <c:v>40750</c:v>
                </c:pt>
                <c:pt idx="299">
                  <c:v>40751</c:v>
                </c:pt>
                <c:pt idx="300">
                  <c:v>40752</c:v>
                </c:pt>
                <c:pt idx="301">
                  <c:v>40753</c:v>
                </c:pt>
                <c:pt idx="302">
                  <c:v>40754</c:v>
                </c:pt>
                <c:pt idx="303">
                  <c:v>40755</c:v>
                </c:pt>
                <c:pt idx="304">
                  <c:v>40756</c:v>
                </c:pt>
                <c:pt idx="305">
                  <c:v>40757</c:v>
                </c:pt>
                <c:pt idx="306">
                  <c:v>40758</c:v>
                </c:pt>
                <c:pt idx="307">
                  <c:v>40759</c:v>
                </c:pt>
                <c:pt idx="308">
                  <c:v>40760</c:v>
                </c:pt>
                <c:pt idx="309">
                  <c:v>40761</c:v>
                </c:pt>
                <c:pt idx="310">
                  <c:v>40762</c:v>
                </c:pt>
                <c:pt idx="311">
                  <c:v>40763</c:v>
                </c:pt>
                <c:pt idx="312">
                  <c:v>40764</c:v>
                </c:pt>
                <c:pt idx="313">
                  <c:v>40765</c:v>
                </c:pt>
                <c:pt idx="314">
                  <c:v>40766</c:v>
                </c:pt>
                <c:pt idx="315">
                  <c:v>40767</c:v>
                </c:pt>
                <c:pt idx="316">
                  <c:v>40768</c:v>
                </c:pt>
                <c:pt idx="317">
                  <c:v>40769</c:v>
                </c:pt>
                <c:pt idx="318">
                  <c:v>40770</c:v>
                </c:pt>
                <c:pt idx="319">
                  <c:v>40771</c:v>
                </c:pt>
                <c:pt idx="320">
                  <c:v>40772</c:v>
                </c:pt>
                <c:pt idx="321">
                  <c:v>40773</c:v>
                </c:pt>
                <c:pt idx="322">
                  <c:v>40774</c:v>
                </c:pt>
                <c:pt idx="323">
                  <c:v>40775</c:v>
                </c:pt>
                <c:pt idx="324">
                  <c:v>40776</c:v>
                </c:pt>
                <c:pt idx="325">
                  <c:v>40777</c:v>
                </c:pt>
                <c:pt idx="326">
                  <c:v>40778</c:v>
                </c:pt>
                <c:pt idx="327">
                  <c:v>40779</c:v>
                </c:pt>
                <c:pt idx="328">
                  <c:v>40780</c:v>
                </c:pt>
                <c:pt idx="329">
                  <c:v>40781</c:v>
                </c:pt>
                <c:pt idx="330">
                  <c:v>40782</c:v>
                </c:pt>
                <c:pt idx="331">
                  <c:v>40783</c:v>
                </c:pt>
                <c:pt idx="332">
                  <c:v>40784</c:v>
                </c:pt>
                <c:pt idx="333">
                  <c:v>40785</c:v>
                </c:pt>
                <c:pt idx="334">
                  <c:v>40786</c:v>
                </c:pt>
                <c:pt idx="335">
                  <c:v>40787</c:v>
                </c:pt>
                <c:pt idx="336">
                  <c:v>40788</c:v>
                </c:pt>
                <c:pt idx="337">
                  <c:v>40789</c:v>
                </c:pt>
                <c:pt idx="338">
                  <c:v>40790</c:v>
                </c:pt>
                <c:pt idx="339">
                  <c:v>40791</c:v>
                </c:pt>
                <c:pt idx="340">
                  <c:v>40792</c:v>
                </c:pt>
                <c:pt idx="341">
                  <c:v>40793</c:v>
                </c:pt>
                <c:pt idx="342">
                  <c:v>40794</c:v>
                </c:pt>
                <c:pt idx="343">
                  <c:v>40795</c:v>
                </c:pt>
                <c:pt idx="344">
                  <c:v>40796</c:v>
                </c:pt>
                <c:pt idx="345">
                  <c:v>40797</c:v>
                </c:pt>
                <c:pt idx="346">
                  <c:v>40798</c:v>
                </c:pt>
                <c:pt idx="347">
                  <c:v>40799</c:v>
                </c:pt>
                <c:pt idx="348">
                  <c:v>40800</c:v>
                </c:pt>
                <c:pt idx="349">
                  <c:v>40801</c:v>
                </c:pt>
                <c:pt idx="350">
                  <c:v>40802</c:v>
                </c:pt>
                <c:pt idx="351">
                  <c:v>40803</c:v>
                </c:pt>
                <c:pt idx="352">
                  <c:v>40804</c:v>
                </c:pt>
                <c:pt idx="353">
                  <c:v>40805</c:v>
                </c:pt>
                <c:pt idx="354">
                  <c:v>40806</c:v>
                </c:pt>
                <c:pt idx="355">
                  <c:v>40807</c:v>
                </c:pt>
                <c:pt idx="356">
                  <c:v>40808</c:v>
                </c:pt>
                <c:pt idx="357">
                  <c:v>40809</c:v>
                </c:pt>
                <c:pt idx="358">
                  <c:v>40810</c:v>
                </c:pt>
                <c:pt idx="359">
                  <c:v>40811</c:v>
                </c:pt>
                <c:pt idx="360">
                  <c:v>40812</c:v>
                </c:pt>
                <c:pt idx="361">
                  <c:v>40813</c:v>
                </c:pt>
                <c:pt idx="362">
                  <c:v>40814</c:v>
                </c:pt>
                <c:pt idx="363">
                  <c:v>40815</c:v>
                </c:pt>
                <c:pt idx="364">
                  <c:v>40816</c:v>
                </c:pt>
              </c:numCache>
            </c:numRef>
          </c:cat>
          <c:val>
            <c:numRef>
              <c:f>'comparison 2010-11'!$H$275:$H$639</c:f>
              <c:numCache>
                <c:formatCode>General</c:formatCode>
                <c:ptCount val="365"/>
                <c:pt idx="0">
                  <c:v>3091.5510250000002</c:v>
                </c:pt>
                <c:pt idx="1">
                  <c:v>3038.508057</c:v>
                </c:pt>
                <c:pt idx="2">
                  <c:v>2933.4902339999999</c:v>
                </c:pt>
                <c:pt idx="3">
                  <c:v>3045.0126949999999</c:v>
                </c:pt>
                <c:pt idx="4">
                  <c:v>3018.8420409999999</c:v>
                </c:pt>
                <c:pt idx="5">
                  <c:v>3022.1586910000001</c:v>
                </c:pt>
                <c:pt idx="6">
                  <c:v>2972.360107</c:v>
                </c:pt>
                <c:pt idx="7">
                  <c:v>2885.243164</c:v>
                </c:pt>
                <c:pt idx="8">
                  <c:v>3076.663086</c:v>
                </c:pt>
                <c:pt idx="9">
                  <c:v>3338.4655760000001</c:v>
                </c:pt>
                <c:pt idx="10">
                  <c:v>3703.9941410000001</c:v>
                </c:pt>
                <c:pt idx="11">
                  <c:v>3522.9028320000002</c:v>
                </c:pt>
                <c:pt idx="12">
                  <c:v>3443.7797850000002</c:v>
                </c:pt>
                <c:pt idx="13">
                  <c:v>3281.5463869999999</c:v>
                </c:pt>
                <c:pt idx="14">
                  <c:v>3202.9807129999999</c:v>
                </c:pt>
                <c:pt idx="15">
                  <c:v>3137.2109380000002</c:v>
                </c:pt>
                <c:pt idx="16">
                  <c:v>3183.3774410000001</c:v>
                </c:pt>
                <c:pt idx="17">
                  <c:v>3180.9645999999998</c:v>
                </c:pt>
                <c:pt idx="18">
                  <c:v>3136.2121579999998</c:v>
                </c:pt>
                <c:pt idx="19">
                  <c:v>3012.1374510000001</c:v>
                </c:pt>
                <c:pt idx="20">
                  <c:v>3062.142578</c:v>
                </c:pt>
                <c:pt idx="21">
                  <c:v>3029.0451659999999</c:v>
                </c:pt>
                <c:pt idx="22">
                  <c:v>3144.4311520000001</c:v>
                </c:pt>
                <c:pt idx="23">
                  <c:v>4460.6645509999998</c:v>
                </c:pt>
                <c:pt idx="24">
                  <c:v>7516.9916990000002</c:v>
                </c:pt>
                <c:pt idx="25">
                  <c:v>9758.6855469999991</c:v>
                </c:pt>
                <c:pt idx="26">
                  <c:v>6713.4648440000001</c:v>
                </c:pt>
                <c:pt idx="27">
                  <c:v>5578.6489259999998</c:v>
                </c:pt>
                <c:pt idx="28">
                  <c:v>6024.7983400000003</c:v>
                </c:pt>
                <c:pt idx="29">
                  <c:v>5333.5581050000001</c:v>
                </c:pt>
                <c:pt idx="30">
                  <c:v>6779.591797</c:v>
                </c:pt>
                <c:pt idx="31">
                  <c:v>6086.8242190000001</c:v>
                </c:pt>
                <c:pt idx="32">
                  <c:v>6428.6259769999997</c:v>
                </c:pt>
                <c:pt idx="33">
                  <c:v>4879.1235349999997</c:v>
                </c:pt>
                <c:pt idx="34">
                  <c:v>4297.8579099999997</c:v>
                </c:pt>
                <c:pt idx="35">
                  <c:v>4244.1494140000004</c:v>
                </c:pt>
                <c:pt idx="36">
                  <c:v>4103.0507809999999</c:v>
                </c:pt>
                <c:pt idx="37">
                  <c:v>7948.7841799999997</c:v>
                </c:pt>
                <c:pt idx="38">
                  <c:v>9437.9658199999994</c:v>
                </c:pt>
                <c:pt idx="39">
                  <c:v>7049.560547</c:v>
                </c:pt>
                <c:pt idx="40">
                  <c:v>7521.4365230000003</c:v>
                </c:pt>
                <c:pt idx="41">
                  <c:v>5664.4965819999998</c:v>
                </c:pt>
                <c:pt idx="42">
                  <c:v>6636.4584960000002</c:v>
                </c:pt>
                <c:pt idx="43">
                  <c:v>5498.6098629999997</c:v>
                </c:pt>
                <c:pt idx="44">
                  <c:v>6166.2172849999997</c:v>
                </c:pt>
                <c:pt idx="45">
                  <c:v>7122.8256840000004</c:v>
                </c:pt>
                <c:pt idx="46">
                  <c:v>8854.5976559999999</c:v>
                </c:pt>
                <c:pt idx="47">
                  <c:v>6906.142578</c:v>
                </c:pt>
                <c:pt idx="48">
                  <c:v>9758.6640619999998</c:v>
                </c:pt>
                <c:pt idx="49">
                  <c:v>8352.5019530000009</c:v>
                </c:pt>
                <c:pt idx="50">
                  <c:v>6842.9331050000001</c:v>
                </c:pt>
                <c:pt idx="51">
                  <c:v>5691.2270509999998</c:v>
                </c:pt>
                <c:pt idx="52">
                  <c:v>5543.5258789999998</c:v>
                </c:pt>
                <c:pt idx="53">
                  <c:v>5071.4404299999997</c:v>
                </c:pt>
                <c:pt idx="54">
                  <c:v>3658.5515140000002</c:v>
                </c:pt>
                <c:pt idx="55">
                  <c:v>3577.9001459999999</c:v>
                </c:pt>
                <c:pt idx="56">
                  <c:v>3317.1354980000001</c:v>
                </c:pt>
                <c:pt idx="57">
                  <c:v>4904.9033200000003</c:v>
                </c:pt>
                <c:pt idx="58">
                  <c:v>5855.4262699999999</c:v>
                </c:pt>
                <c:pt idx="59">
                  <c:v>5984.4501950000003</c:v>
                </c:pt>
                <c:pt idx="60">
                  <c:v>5690.3085940000001</c:v>
                </c:pt>
                <c:pt idx="61">
                  <c:v>8256.0302730000003</c:v>
                </c:pt>
                <c:pt idx="62">
                  <c:v>8055.2563479999999</c:v>
                </c:pt>
                <c:pt idx="63">
                  <c:v>7714.4584960000002</c:v>
                </c:pt>
                <c:pt idx="64">
                  <c:v>5773.8007809999999</c:v>
                </c:pt>
                <c:pt idx="65">
                  <c:v>4306.6586909999996</c:v>
                </c:pt>
                <c:pt idx="66">
                  <c:v>4277.2299800000001</c:v>
                </c:pt>
                <c:pt idx="67">
                  <c:v>5084.8974609999996</c:v>
                </c:pt>
                <c:pt idx="68">
                  <c:v>6194.9916990000002</c:v>
                </c:pt>
                <c:pt idx="69">
                  <c:v>10454.363281</c:v>
                </c:pt>
                <c:pt idx="70">
                  <c:v>11099.063477</c:v>
                </c:pt>
                <c:pt idx="71">
                  <c:v>11148.550781</c:v>
                </c:pt>
                <c:pt idx="72">
                  <c:v>11921.170898</c:v>
                </c:pt>
                <c:pt idx="73">
                  <c:v>13055.75</c:v>
                </c:pt>
                <c:pt idx="74">
                  <c:v>14091.060546999999</c:v>
                </c:pt>
                <c:pt idx="75">
                  <c:v>14457.686523</c:v>
                </c:pt>
                <c:pt idx="76">
                  <c:v>14187.379883</c:v>
                </c:pt>
                <c:pt idx="77">
                  <c:v>13694.249023</c:v>
                </c:pt>
                <c:pt idx="78">
                  <c:v>13221.216796999999</c:v>
                </c:pt>
                <c:pt idx="79">
                  <c:v>12839.247069999999</c:v>
                </c:pt>
                <c:pt idx="80">
                  <c:v>12260.590819999999</c:v>
                </c:pt>
                <c:pt idx="81">
                  <c:v>11600.818359000001</c:v>
                </c:pt>
                <c:pt idx="82">
                  <c:v>10933.839844</c:v>
                </c:pt>
                <c:pt idx="83">
                  <c:v>7432.8559569999998</c:v>
                </c:pt>
                <c:pt idx="84">
                  <c:v>3962.1840820000002</c:v>
                </c:pt>
                <c:pt idx="85">
                  <c:v>3914.6110840000001</c:v>
                </c:pt>
                <c:pt idx="86">
                  <c:v>5792.1245120000003</c:v>
                </c:pt>
                <c:pt idx="87">
                  <c:v>7328.46875</c:v>
                </c:pt>
                <c:pt idx="88">
                  <c:v>6893.6762699999999</c:v>
                </c:pt>
                <c:pt idx="89">
                  <c:v>10884.834961</c:v>
                </c:pt>
                <c:pt idx="90">
                  <c:v>10831.191406</c:v>
                </c:pt>
                <c:pt idx="91">
                  <c:v>8742.3056639999995</c:v>
                </c:pt>
                <c:pt idx="92">
                  <c:v>4335.6752930000002</c:v>
                </c:pt>
                <c:pt idx="93">
                  <c:v>3712.3579100000002</c:v>
                </c:pt>
                <c:pt idx="94">
                  <c:v>3291.6713869999999</c:v>
                </c:pt>
                <c:pt idx="95">
                  <c:v>3486.9658199999999</c:v>
                </c:pt>
                <c:pt idx="96">
                  <c:v>3596.9260250000002</c:v>
                </c:pt>
                <c:pt idx="97">
                  <c:v>3613.6945799999999</c:v>
                </c:pt>
                <c:pt idx="98">
                  <c:v>3623.6743160000001</c:v>
                </c:pt>
                <c:pt idx="99">
                  <c:v>5022.5708009999998</c:v>
                </c:pt>
                <c:pt idx="100">
                  <c:v>5596.4316410000001</c:v>
                </c:pt>
                <c:pt idx="101">
                  <c:v>4549.9565430000002</c:v>
                </c:pt>
                <c:pt idx="102">
                  <c:v>3630.6091310000002</c:v>
                </c:pt>
                <c:pt idx="103">
                  <c:v>3011.2822270000001</c:v>
                </c:pt>
                <c:pt idx="104">
                  <c:v>4630.2890619999998</c:v>
                </c:pt>
                <c:pt idx="105">
                  <c:v>10717.609375</c:v>
                </c:pt>
                <c:pt idx="106">
                  <c:v>10810.065430000001</c:v>
                </c:pt>
                <c:pt idx="107">
                  <c:v>11650.470703000001</c:v>
                </c:pt>
                <c:pt idx="108">
                  <c:v>15001.013671999999</c:v>
                </c:pt>
                <c:pt idx="109">
                  <c:v>15653.247069999999</c:v>
                </c:pt>
                <c:pt idx="110">
                  <c:v>15491.149414</c:v>
                </c:pt>
                <c:pt idx="111">
                  <c:v>14900.917969</c:v>
                </c:pt>
                <c:pt idx="112">
                  <c:v>14217.487305000001</c:v>
                </c:pt>
                <c:pt idx="113">
                  <c:v>13695.306640999999</c:v>
                </c:pt>
                <c:pt idx="114">
                  <c:v>13080.557617</c:v>
                </c:pt>
                <c:pt idx="115">
                  <c:v>12430.257812</c:v>
                </c:pt>
                <c:pt idx="116">
                  <c:v>11833.165039</c:v>
                </c:pt>
                <c:pt idx="117">
                  <c:v>11306.666992</c:v>
                </c:pt>
                <c:pt idx="118">
                  <c:v>10745.001953000001</c:v>
                </c:pt>
                <c:pt idx="119">
                  <c:v>7589.5434569999998</c:v>
                </c:pt>
                <c:pt idx="120">
                  <c:v>6647.1914059999999</c:v>
                </c:pt>
                <c:pt idx="121">
                  <c:v>5678.9775390000004</c:v>
                </c:pt>
                <c:pt idx="122">
                  <c:v>4442.0058589999999</c:v>
                </c:pt>
                <c:pt idx="123">
                  <c:v>4188.1064450000003</c:v>
                </c:pt>
                <c:pt idx="124">
                  <c:v>3571.2126459999999</c:v>
                </c:pt>
                <c:pt idx="125">
                  <c:v>3620.4541020000001</c:v>
                </c:pt>
                <c:pt idx="126">
                  <c:v>3720.9245609999998</c:v>
                </c:pt>
                <c:pt idx="127">
                  <c:v>3966.9868160000001</c:v>
                </c:pt>
                <c:pt idx="128">
                  <c:v>4526.2587890000004</c:v>
                </c:pt>
                <c:pt idx="129">
                  <c:v>4708.0903319999998</c:v>
                </c:pt>
                <c:pt idx="130">
                  <c:v>5273.6328119999998</c:v>
                </c:pt>
                <c:pt idx="131">
                  <c:v>4070.4331050000001</c:v>
                </c:pt>
                <c:pt idx="132">
                  <c:v>2893.4858399999998</c:v>
                </c:pt>
                <c:pt idx="133">
                  <c:v>2608.1396479999999</c:v>
                </c:pt>
                <c:pt idx="134">
                  <c:v>2640.5771479999999</c:v>
                </c:pt>
                <c:pt idx="135">
                  <c:v>3237.3942870000001</c:v>
                </c:pt>
                <c:pt idx="136">
                  <c:v>4616.8271480000003</c:v>
                </c:pt>
                <c:pt idx="137">
                  <c:v>5944.3037109999996</c:v>
                </c:pt>
                <c:pt idx="138">
                  <c:v>8946.8642579999996</c:v>
                </c:pt>
                <c:pt idx="139">
                  <c:v>5546.2670900000003</c:v>
                </c:pt>
                <c:pt idx="140">
                  <c:v>4400.7241210000002</c:v>
                </c:pt>
                <c:pt idx="141">
                  <c:v>3718.5842290000001</c:v>
                </c:pt>
                <c:pt idx="142">
                  <c:v>3545.2341310000002</c:v>
                </c:pt>
                <c:pt idx="143">
                  <c:v>3755.0004880000001</c:v>
                </c:pt>
                <c:pt idx="144">
                  <c:v>3517.0839839999999</c:v>
                </c:pt>
                <c:pt idx="145">
                  <c:v>3448.0927729999999</c:v>
                </c:pt>
                <c:pt idx="146">
                  <c:v>3056.7531739999999</c:v>
                </c:pt>
                <c:pt idx="147">
                  <c:v>2602.1035160000001</c:v>
                </c:pt>
                <c:pt idx="148">
                  <c:v>2399.7036130000001</c:v>
                </c:pt>
                <c:pt idx="149">
                  <c:v>2335.2028810000002</c:v>
                </c:pt>
                <c:pt idx="150">
                  <c:v>2281.4086910000001</c:v>
                </c:pt>
                <c:pt idx="151">
                  <c:v>4209.8676759999998</c:v>
                </c:pt>
                <c:pt idx="152">
                  <c:v>5362.8798829999996</c:v>
                </c:pt>
                <c:pt idx="153">
                  <c:v>7106.6166990000002</c:v>
                </c:pt>
                <c:pt idx="154">
                  <c:v>5770.8916019999997</c:v>
                </c:pt>
                <c:pt idx="155">
                  <c:v>5242.341797</c:v>
                </c:pt>
                <c:pt idx="156">
                  <c:v>8845.4648440000001</c:v>
                </c:pt>
                <c:pt idx="157">
                  <c:v>6026.4291990000002</c:v>
                </c:pt>
                <c:pt idx="158">
                  <c:v>5179.3745120000003</c:v>
                </c:pt>
                <c:pt idx="159">
                  <c:v>6815.1523440000001</c:v>
                </c:pt>
                <c:pt idx="160">
                  <c:v>5320.638672</c:v>
                </c:pt>
                <c:pt idx="161">
                  <c:v>10827.485352</c:v>
                </c:pt>
                <c:pt idx="162">
                  <c:v>10606.918944999999</c:v>
                </c:pt>
                <c:pt idx="163">
                  <c:v>6838.2285160000001</c:v>
                </c:pt>
                <c:pt idx="164">
                  <c:v>8400.3613280000009</c:v>
                </c:pt>
                <c:pt idx="165">
                  <c:v>7351.3305659999996</c:v>
                </c:pt>
                <c:pt idx="166">
                  <c:v>10976.117188</c:v>
                </c:pt>
                <c:pt idx="167">
                  <c:v>11151.126953000001</c:v>
                </c:pt>
                <c:pt idx="168">
                  <c:v>10732.969727</c:v>
                </c:pt>
                <c:pt idx="169">
                  <c:v>8227.4462889999995</c:v>
                </c:pt>
                <c:pt idx="170">
                  <c:v>6002.3032229999999</c:v>
                </c:pt>
                <c:pt idx="171">
                  <c:v>6079.9697269999997</c:v>
                </c:pt>
                <c:pt idx="172">
                  <c:v>6176.8642579999996</c:v>
                </c:pt>
                <c:pt idx="173">
                  <c:v>4367.0161129999997</c:v>
                </c:pt>
                <c:pt idx="174">
                  <c:v>4302.3491210000002</c:v>
                </c:pt>
                <c:pt idx="175">
                  <c:v>5100.5078119999998</c:v>
                </c:pt>
                <c:pt idx="176">
                  <c:v>6802.1787109999996</c:v>
                </c:pt>
                <c:pt idx="177">
                  <c:v>7050.6191410000001</c:v>
                </c:pt>
                <c:pt idx="178">
                  <c:v>6229.1850590000004</c:v>
                </c:pt>
                <c:pt idx="179">
                  <c:v>5209.7416990000002</c:v>
                </c:pt>
                <c:pt idx="180">
                  <c:v>7867.4067379999997</c:v>
                </c:pt>
                <c:pt idx="181">
                  <c:v>10371.523438</c:v>
                </c:pt>
                <c:pt idx="182">
                  <c:v>9412.4248050000006</c:v>
                </c:pt>
                <c:pt idx="183">
                  <c:v>8149.3872069999998</c:v>
                </c:pt>
                <c:pt idx="184">
                  <c:v>10686.635742</c:v>
                </c:pt>
                <c:pt idx="185">
                  <c:v>8577.0400389999995</c:v>
                </c:pt>
                <c:pt idx="186">
                  <c:v>7180.4243159999996</c:v>
                </c:pt>
                <c:pt idx="187">
                  <c:v>10678.794921999999</c:v>
                </c:pt>
                <c:pt idx="188">
                  <c:v>10713.179688</c:v>
                </c:pt>
                <c:pt idx="189">
                  <c:v>7961.4184569999998</c:v>
                </c:pt>
                <c:pt idx="190">
                  <c:v>5147.8969729999999</c:v>
                </c:pt>
                <c:pt idx="191">
                  <c:v>3899.123047</c:v>
                </c:pt>
                <c:pt idx="192">
                  <c:v>3242.0573730000001</c:v>
                </c:pt>
                <c:pt idx="193">
                  <c:v>5666.4287109999996</c:v>
                </c:pt>
                <c:pt idx="194">
                  <c:v>4657.4018550000001</c:v>
                </c:pt>
                <c:pt idx="195">
                  <c:v>4345.4438479999999</c:v>
                </c:pt>
                <c:pt idx="196">
                  <c:v>4902.6362300000001</c:v>
                </c:pt>
                <c:pt idx="197">
                  <c:v>8681.5869139999995</c:v>
                </c:pt>
                <c:pt idx="198">
                  <c:v>11136.53125</c:v>
                </c:pt>
                <c:pt idx="199">
                  <c:v>11288.170898</c:v>
                </c:pt>
                <c:pt idx="200">
                  <c:v>10958.764648</c:v>
                </c:pt>
                <c:pt idx="201">
                  <c:v>8127.5444340000004</c:v>
                </c:pt>
                <c:pt idx="202">
                  <c:v>3420.6936040000001</c:v>
                </c:pt>
                <c:pt idx="203">
                  <c:v>3607.9802249999998</c:v>
                </c:pt>
                <c:pt idx="204">
                  <c:v>3168.8295899999998</c:v>
                </c:pt>
                <c:pt idx="205">
                  <c:v>3125.2778320000002</c:v>
                </c:pt>
                <c:pt idx="206">
                  <c:v>5187.7895509999998</c:v>
                </c:pt>
                <c:pt idx="207">
                  <c:v>9157.1279300000006</c:v>
                </c:pt>
                <c:pt idx="208">
                  <c:v>8217.5068360000005</c:v>
                </c:pt>
                <c:pt idx="209">
                  <c:v>5908.8759769999997</c:v>
                </c:pt>
                <c:pt idx="210">
                  <c:v>8161.8774409999996</c:v>
                </c:pt>
                <c:pt idx="211">
                  <c:v>7604.7539059999999</c:v>
                </c:pt>
                <c:pt idx="212">
                  <c:v>5241.3071289999998</c:v>
                </c:pt>
                <c:pt idx="213">
                  <c:v>4217.0537109999996</c:v>
                </c:pt>
                <c:pt idx="214">
                  <c:v>4650.1533200000003</c:v>
                </c:pt>
                <c:pt idx="215">
                  <c:v>4446.9331050000001</c:v>
                </c:pt>
                <c:pt idx="216">
                  <c:v>3682.767578</c:v>
                </c:pt>
                <c:pt idx="217">
                  <c:v>4065.6989749999998</c:v>
                </c:pt>
                <c:pt idx="218">
                  <c:v>5093.6713870000003</c:v>
                </c:pt>
                <c:pt idx="219">
                  <c:v>6013.3369140000004</c:v>
                </c:pt>
                <c:pt idx="220">
                  <c:v>7114.5288090000004</c:v>
                </c:pt>
                <c:pt idx="221">
                  <c:v>5472.9965819999998</c:v>
                </c:pt>
                <c:pt idx="222">
                  <c:v>4636.3505859999996</c:v>
                </c:pt>
                <c:pt idx="223">
                  <c:v>7559.1303710000002</c:v>
                </c:pt>
                <c:pt idx="224">
                  <c:v>7330.5317379999997</c:v>
                </c:pt>
                <c:pt idx="225">
                  <c:v>6120.3476559999999</c:v>
                </c:pt>
                <c:pt idx="226">
                  <c:v>6330.8447269999997</c:v>
                </c:pt>
                <c:pt idx="227">
                  <c:v>8461.5175780000009</c:v>
                </c:pt>
                <c:pt idx="228">
                  <c:v>7911.1694340000004</c:v>
                </c:pt>
                <c:pt idx="229">
                  <c:v>7541.8789059999999</c:v>
                </c:pt>
                <c:pt idx="230">
                  <c:v>7510.826172</c:v>
                </c:pt>
                <c:pt idx="231">
                  <c:v>5888.8364259999998</c:v>
                </c:pt>
                <c:pt idx="232">
                  <c:v>5233.3657229999999</c:v>
                </c:pt>
                <c:pt idx="233">
                  <c:v>5420.7231449999999</c:v>
                </c:pt>
                <c:pt idx="234">
                  <c:v>5294.3027339999999</c:v>
                </c:pt>
                <c:pt idx="235">
                  <c:v>4824.0507809999999</c:v>
                </c:pt>
                <c:pt idx="236">
                  <c:v>4226.7539059999999</c:v>
                </c:pt>
                <c:pt idx="237">
                  <c:v>7743.7158200000003</c:v>
                </c:pt>
                <c:pt idx="238">
                  <c:v>8005.4086909999996</c:v>
                </c:pt>
                <c:pt idx="239">
                  <c:v>10050.526367</c:v>
                </c:pt>
                <c:pt idx="240">
                  <c:v>8808.4433590000008</c:v>
                </c:pt>
                <c:pt idx="241">
                  <c:v>6565.8085940000001</c:v>
                </c:pt>
                <c:pt idx="242">
                  <c:v>6033.3710940000001</c:v>
                </c:pt>
                <c:pt idx="243">
                  <c:v>7935.1484380000002</c:v>
                </c:pt>
                <c:pt idx="244">
                  <c:v>10187.802734000001</c:v>
                </c:pt>
                <c:pt idx="245">
                  <c:v>8579.078125</c:v>
                </c:pt>
                <c:pt idx="246">
                  <c:v>5876.1313479999999</c:v>
                </c:pt>
                <c:pt idx="247">
                  <c:v>5147.6538090000004</c:v>
                </c:pt>
                <c:pt idx="248">
                  <c:v>5822.6933589999999</c:v>
                </c:pt>
                <c:pt idx="249">
                  <c:v>6578.3706050000001</c:v>
                </c:pt>
                <c:pt idx="250">
                  <c:v>6396.7871089999999</c:v>
                </c:pt>
                <c:pt idx="251">
                  <c:v>5725.8291019999997</c:v>
                </c:pt>
                <c:pt idx="252">
                  <c:v>4978.6845700000003</c:v>
                </c:pt>
                <c:pt idx="253">
                  <c:v>5159.0126950000003</c:v>
                </c:pt>
                <c:pt idx="254">
                  <c:v>5483.8183589999999</c:v>
                </c:pt>
                <c:pt idx="255">
                  <c:v>5688.4956050000001</c:v>
                </c:pt>
                <c:pt idx="256">
                  <c:v>5677.841797</c:v>
                </c:pt>
                <c:pt idx="257">
                  <c:v>5744.451172</c:v>
                </c:pt>
                <c:pt idx="258">
                  <c:v>5521.4975590000004</c:v>
                </c:pt>
                <c:pt idx="259">
                  <c:v>4627.1889650000003</c:v>
                </c:pt>
                <c:pt idx="260">
                  <c:v>4325.3188479999999</c:v>
                </c:pt>
                <c:pt idx="261">
                  <c:v>5187.2788090000004</c:v>
                </c:pt>
                <c:pt idx="262">
                  <c:v>5291.1503910000001</c:v>
                </c:pt>
                <c:pt idx="263">
                  <c:v>5194.2114259999998</c:v>
                </c:pt>
                <c:pt idx="264">
                  <c:v>5629.1459960000002</c:v>
                </c:pt>
                <c:pt idx="265">
                  <c:v>6052.591797</c:v>
                </c:pt>
                <c:pt idx="266">
                  <c:v>6377.2309569999998</c:v>
                </c:pt>
                <c:pt idx="267">
                  <c:v>5247.2094729999999</c:v>
                </c:pt>
                <c:pt idx="268">
                  <c:v>3931.4438479999999</c:v>
                </c:pt>
                <c:pt idx="269">
                  <c:v>3705.389893</c:v>
                </c:pt>
                <c:pt idx="270">
                  <c:v>3805.8520509999998</c:v>
                </c:pt>
                <c:pt idx="271">
                  <c:v>4947.2290039999998</c:v>
                </c:pt>
                <c:pt idx="272">
                  <c:v>5144.376953</c:v>
                </c:pt>
                <c:pt idx="273">
                  <c:v>4607.8754879999997</c:v>
                </c:pt>
                <c:pt idx="274">
                  <c:v>4090.6997070000002</c:v>
                </c:pt>
                <c:pt idx="275">
                  <c:v>4009.849365</c:v>
                </c:pt>
                <c:pt idx="276">
                  <c:v>4120.71875</c:v>
                </c:pt>
                <c:pt idx="277">
                  <c:v>3953.360596</c:v>
                </c:pt>
                <c:pt idx="278">
                  <c:v>3362.1098630000001</c:v>
                </c:pt>
                <c:pt idx="279">
                  <c:v>3142.7124020000001</c:v>
                </c:pt>
                <c:pt idx="280">
                  <c:v>2994.3869629999999</c:v>
                </c:pt>
                <c:pt idx="281">
                  <c:v>2877.9626459999999</c:v>
                </c:pt>
                <c:pt idx="282">
                  <c:v>2702.599365</c:v>
                </c:pt>
                <c:pt idx="283">
                  <c:v>2684.7790530000002</c:v>
                </c:pt>
                <c:pt idx="284">
                  <c:v>2672.1389159999999</c:v>
                </c:pt>
                <c:pt idx="285">
                  <c:v>2700.070557</c:v>
                </c:pt>
                <c:pt idx="286">
                  <c:v>2669.71875</c:v>
                </c:pt>
                <c:pt idx="287">
                  <c:v>2559.586914</c:v>
                </c:pt>
                <c:pt idx="288">
                  <c:v>2559.1225589999999</c:v>
                </c:pt>
                <c:pt idx="289">
                  <c:v>2712.1437989999999</c:v>
                </c:pt>
                <c:pt idx="290">
                  <c:v>3003.310547</c:v>
                </c:pt>
                <c:pt idx="291">
                  <c:v>3046.5871579999998</c:v>
                </c:pt>
                <c:pt idx="292">
                  <c:v>3977.4516600000002</c:v>
                </c:pt>
                <c:pt idx="293">
                  <c:v>3587.3005370000001</c:v>
                </c:pt>
                <c:pt idx="294">
                  <c:v>3057.7646479999999</c:v>
                </c:pt>
                <c:pt idx="295">
                  <c:v>2669.9194339999999</c:v>
                </c:pt>
                <c:pt idx="296">
                  <c:v>2550.3498540000001</c:v>
                </c:pt>
                <c:pt idx="297">
                  <c:v>2406.4106449999999</c:v>
                </c:pt>
                <c:pt idx="298">
                  <c:v>2321.9692380000001</c:v>
                </c:pt>
                <c:pt idx="299">
                  <c:v>2205.0908199999999</c:v>
                </c:pt>
                <c:pt idx="300">
                  <c:v>2156.5615229999999</c:v>
                </c:pt>
                <c:pt idx="301">
                  <c:v>2128.7875979999999</c:v>
                </c:pt>
                <c:pt idx="302">
                  <c:v>2105.7841800000001</c:v>
                </c:pt>
                <c:pt idx="303">
                  <c:v>2086.2719729999999</c:v>
                </c:pt>
                <c:pt idx="304">
                  <c:v>2069.5185550000001</c:v>
                </c:pt>
                <c:pt idx="305">
                  <c:v>2054.9536130000001</c:v>
                </c:pt>
                <c:pt idx="306">
                  <c:v>2044.156982</c:v>
                </c:pt>
                <c:pt idx="307">
                  <c:v>2032.329346</c:v>
                </c:pt>
                <c:pt idx="308">
                  <c:v>2024.970947</c:v>
                </c:pt>
                <c:pt idx="309">
                  <c:v>2016.268188</c:v>
                </c:pt>
                <c:pt idx="310">
                  <c:v>2010.9001459999999</c:v>
                </c:pt>
                <c:pt idx="311">
                  <c:v>2004.6201169999999</c:v>
                </c:pt>
                <c:pt idx="312">
                  <c:v>1999.6240230000001</c:v>
                </c:pt>
                <c:pt idx="313">
                  <c:v>1994.009033</c:v>
                </c:pt>
                <c:pt idx="314">
                  <c:v>1987.5823969999999</c:v>
                </c:pt>
                <c:pt idx="315">
                  <c:v>1982.403564</c:v>
                </c:pt>
                <c:pt idx="316">
                  <c:v>1978.730957</c:v>
                </c:pt>
                <c:pt idx="317">
                  <c:v>1977.0844729999999</c:v>
                </c:pt>
                <c:pt idx="318">
                  <c:v>1974.590332</c:v>
                </c:pt>
                <c:pt idx="319">
                  <c:v>1966.0269780000001</c:v>
                </c:pt>
                <c:pt idx="320">
                  <c:v>1961.901611</c:v>
                </c:pt>
                <c:pt idx="321">
                  <c:v>1959.354126</c:v>
                </c:pt>
                <c:pt idx="322">
                  <c:v>1956.2666019999999</c:v>
                </c:pt>
                <c:pt idx="323">
                  <c:v>1951.864746</c:v>
                </c:pt>
                <c:pt idx="324">
                  <c:v>1948.2974850000001</c:v>
                </c:pt>
                <c:pt idx="325">
                  <c:v>1945.8664550000001</c:v>
                </c:pt>
                <c:pt idx="326">
                  <c:v>1942.3370359999999</c:v>
                </c:pt>
                <c:pt idx="327">
                  <c:v>1941.5383300000001</c:v>
                </c:pt>
                <c:pt idx="328">
                  <c:v>1936.1104740000001</c:v>
                </c:pt>
                <c:pt idx="329">
                  <c:v>1933.9812010000001</c:v>
                </c:pt>
                <c:pt idx="330">
                  <c:v>1934.3967290000001</c:v>
                </c:pt>
                <c:pt idx="331">
                  <c:v>1933.271362</c:v>
                </c:pt>
                <c:pt idx="332">
                  <c:v>1931.625</c:v>
                </c:pt>
                <c:pt idx="333">
                  <c:v>1931.1549070000001</c:v>
                </c:pt>
                <c:pt idx="334">
                  <c:v>1935.8935550000001</c:v>
                </c:pt>
                <c:pt idx="335">
                  <c:v>1929.5399170000001</c:v>
                </c:pt>
                <c:pt idx="336">
                  <c:v>1925.842529</c:v>
                </c:pt>
                <c:pt idx="337">
                  <c:v>2340.0798340000001</c:v>
                </c:pt>
                <c:pt idx="338">
                  <c:v>2719.4458009999998</c:v>
                </c:pt>
                <c:pt idx="339">
                  <c:v>2958.0573730000001</c:v>
                </c:pt>
                <c:pt idx="340">
                  <c:v>3157.071289</c:v>
                </c:pt>
                <c:pt idx="341">
                  <c:v>3270.5446780000002</c:v>
                </c:pt>
                <c:pt idx="342">
                  <c:v>3253.1372070000002</c:v>
                </c:pt>
                <c:pt idx="343">
                  <c:v>3001.3186040000001</c:v>
                </c:pt>
                <c:pt idx="344">
                  <c:v>2836.5214839999999</c:v>
                </c:pt>
                <c:pt idx="345">
                  <c:v>2780.8803710000002</c:v>
                </c:pt>
                <c:pt idx="346">
                  <c:v>2829.985107</c:v>
                </c:pt>
                <c:pt idx="347">
                  <c:v>2907.2211910000001</c:v>
                </c:pt>
                <c:pt idx="348">
                  <c:v>2952.201904</c:v>
                </c:pt>
                <c:pt idx="349">
                  <c:v>2928.7739259999998</c:v>
                </c:pt>
                <c:pt idx="350">
                  <c:v>2874.4875489999999</c:v>
                </c:pt>
                <c:pt idx="351">
                  <c:v>3142.6376949999999</c:v>
                </c:pt>
                <c:pt idx="352">
                  <c:v>3193.5654300000001</c:v>
                </c:pt>
                <c:pt idx="353">
                  <c:v>3193.0358890000002</c:v>
                </c:pt>
                <c:pt idx="354">
                  <c:v>3171.8901369999999</c:v>
                </c:pt>
                <c:pt idx="355">
                  <c:v>3195.1401369999999</c:v>
                </c:pt>
                <c:pt idx="356">
                  <c:v>3175.6762699999999</c:v>
                </c:pt>
                <c:pt idx="357">
                  <c:v>3158.3325199999999</c:v>
                </c:pt>
                <c:pt idx="358">
                  <c:v>3129.0673830000001</c:v>
                </c:pt>
                <c:pt idx="359">
                  <c:v>3009.1616210000002</c:v>
                </c:pt>
                <c:pt idx="360">
                  <c:v>3019.0559079999998</c:v>
                </c:pt>
                <c:pt idx="361">
                  <c:v>3016.7734380000002</c:v>
                </c:pt>
                <c:pt idx="362">
                  <c:v>3100.532471</c:v>
                </c:pt>
                <c:pt idx="363">
                  <c:v>3100.1701659999999</c:v>
                </c:pt>
                <c:pt idx="364">
                  <c:v>3071.4079590000001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D2-4B04-A7C8-E0C171C6E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957119"/>
        <c:axId val="1900959199"/>
      </c:lineChart>
      <c:dateAx>
        <c:axId val="1900957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 in water</a:t>
                </a:r>
                <a:r>
                  <a:rPr lang="en-US" baseline="0"/>
                  <a:t> year 20</a:t>
                </a:r>
                <a:r>
                  <a:rPr lang="en-US"/>
                  <a:t>11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59199"/>
        <c:crosses val="autoZero"/>
        <c:auto val="1"/>
        <c:lblOffset val="100"/>
        <c:baseTimeUnit val="days"/>
      </c:dateAx>
      <c:valAx>
        <c:axId val="190095919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cfs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90095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DA47-B82A-4167-B705-CBCA8CEE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790A0-1743-40FE-BAD2-D027D926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A76-D48D-4C3F-BD5D-BEFE62B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4136-7E76-47ED-95BC-4D3874A6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5067-40F6-4D81-B51D-7B74170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3CC2-6A39-4037-A5DC-674EB493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E845C-CAF4-42DC-85F8-71149F417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FF6B-40DF-41A3-ABEC-37165BF0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0EB0-7F20-484D-BA18-DB57417D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922C-FF81-4431-B262-1C76E4F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1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9481D-6A0A-4DC4-A3CD-EA60C8403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5BE0-5650-4B3B-8F3D-A8E746496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8EAF-F481-4BB2-A696-3510B373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6109-86A3-43F7-B8D8-27C1BE68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519C-F045-4BF2-B9ED-FA74773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1127-81C8-4BA1-9CAD-C2004F5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9C05-9864-46A8-B843-151261F8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CCD1-F3CA-449F-AB5B-41F9B2F0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1B10-12E3-41A4-9459-9369133A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9761-F18C-4A0D-AEA1-F4F72D0F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DE41-35B7-4B83-B03C-964EDFCD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828AD-1562-4AE9-91BA-E151BDF4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FF57-C3F8-4EB2-9104-1F36E790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3D8F-FF1D-4717-BF97-BEB2AF57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6461-840C-4E39-933C-0C8182B4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8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65D9-6DF9-4275-B555-C6807E83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FF58-344D-4358-BFF0-766654D41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DD929-E7E7-4838-AE6B-72C86DD7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E8E9E-9BAB-452B-8D2F-1F03DA09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4639-1D46-48A7-9AFC-13F23B94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5B1B-2122-4B7E-A212-4FB7A64A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FACE-9864-4ABD-8154-40353B76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BCEE1-6886-4322-8534-131B4D7D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ADD96-F8ED-4D3B-856B-57B77376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AE70E-E22E-4503-8529-EFDDD6E9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1BB71-6E24-455D-8E58-AAF82D7EC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A4A70-0854-4083-ACC2-AAFFEEDD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9EA3D-8301-48A2-9EFB-21C14194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BDEDD-8488-4F94-BDF3-C69CCE13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3598-D1D1-4368-A37E-B1E2CB75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FB87A-3D3B-4398-8ADA-28C16DE0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D8A-3BFB-4FC2-B44E-4FE6CD2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1F9A-E1D3-4ECA-AF77-80955426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CDB5F-0E86-4955-B74D-BC95BCFA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5DEA5-41D9-481E-B64F-C69664B7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BFFA4-A31E-42CC-AE1D-283FB4DF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067-A2F8-482A-AD70-9CCBB145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0898-3779-46B1-B53F-50057CC4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C6F20-DF00-4885-B355-3EF64E2B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F16A6-D4DC-436D-BD2A-C1DC0B69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9CF08-60BA-4C07-92DB-D5DDB6E9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95230-28E9-44E0-9365-76E907A8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6879-EE49-41F3-8308-18AA0CAF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43838-FDE0-4399-BA59-23AF19AE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8393-7576-459C-AC03-0D4E5ED7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8236B-317E-4605-AC22-FD2EFACA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26CB-6A67-4DA8-9B50-F68CEE88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F17BA-659C-4205-AC2E-108A19E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68470-CF21-4C41-B397-CC0FEDC0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8186-7C7B-4536-ACB0-AD1CFFD2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A555-A741-48D7-90E1-026751D84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9E331-9A29-4127-8DC4-1E59474E3DA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2F7F-9CB3-4671-859A-2749762C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E181F-5FD9-4EE8-9658-6D74CA23E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9937-0883-4776-97EA-F455D57EB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8FB86D-3C07-4586-9D8B-88A5802C99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710766"/>
              </p:ext>
            </p:extLst>
          </p:nvPr>
        </p:nvGraphicFramePr>
        <p:xfrm>
          <a:off x="683492" y="544825"/>
          <a:ext cx="11296072" cy="4604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8A3C1F-D03C-4F42-9B6F-EF94BD01E0D5}"/>
              </a:ext>
            </a:extLst>
          </p:cNvPr>
          <p:cNvSpPr txBox="1"/>
          <p:nvPr/>
        </p:nvSpPr>
        <p:spPr>
          <a:xfrm>
            <a:off x="4268256" y="175492"/>
            <a:ext cx="365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CW3M 1.2.1 wetland model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E4CF1-D387-4447-A50E-C20E9509ED53}"/>
              </a:ext>
            </a:extLst>
          </p:cNvPr>
          <p:cNvSpPr txBox="1"/>
          <p:nvPr/>
        </p:nvSpPr>
        <p:spPr>
          <a:xfrm>
            <a:off x="5733762" y="1708727"/>
            <a:ext cx="636405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Red line is flow simulated without wetlands</a:t>
            </a:r>
          </a:p>
          <a:p>
            <a:r>
              <a:rPr lang="en-US" dirty="0"/>
              <a:t>Green line is flow simulated with placeholder wetland parameters</a:t>
            </a:r>
          </a:p>
          <a:p>
            <a:r>
              <a:rPr lang="en-US" dirty="0"/>
              <a:t>Blue line is gage measurements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42B58-8DE3-4A06-8432-C2FAF516E298}"/>
              </a:ext>
            </a:extLst>
          </p:cNvPr>
          <p:cNvSpPr txBox="1"/>
          <p:nvPr/>
        </p:nvSpPr>
        <p:spPr>
          <a:xfrm>
            <a:off x="542202" y="5278890"/>
            <a:ext cx="11107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high peak flows simulated when the wetlands are left out (red line).</a:t>
            </a:r>
          </a:p>
          <a:p>
            <a:r>
              <a:rPr lang="en-US" dirty="0"/>
              <a:t>Note reduced peak flows and longer recession curves when placeholder wetlands are included (green line).</a:t>
            </a:r>
          </a:p>
          <a:p>
            <a:r>
              <a:rPr lang="en-US" dirty="0"/>
              <a:t>Outside of high flow times, the green line matches and hides the red line.</a:t>
            </a:r>
          </a:p>
          <a:p>
            <a:r>
              <a:rPr lang="en-US" dirty="0"/>
              <a:t>Note the relationship of the gage readings (blue line) to the simulated values with and without wetlands during peak</a:t>
            </a:r>
          </a:p>
          <a:p>
            <a:r>
              <a:rPr lang="en-US" dirty="0"/>
              <a:t>flows and the recessions after the peaks.</a:t>
            </a:r>
          </a:p>
        </p:txBody>
      </p:sp>
    </p:spTree>
    <p:extLst>
      <p:ext uri="{BB962C8B-B14F-4D97-AF65-F5344CB8AC3E}">
        <p14:creationId xmlns:p14="http://schemas.microsoft.com/office/powerpoint/2010/main" val="34873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Conklin</dc:creator>
  <cp:lastModifiedBy>David Conklin</cp:lastModifiedBy>
  <cp:revision>1</cp:revision>
  <dcterms:created xsi:type="dcterms:W3CDTF">2021-11-08T16:23:58Z</dcterms:created>
  <dcterms:modified xsi:type="dcterms:W3CDTF">2021-11-08T17:02:55Z</dcterms:modified>
</cp:coreProperties>
</file>