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86" r:id="rId7"/>
    <p:sldId id="291" r:id="rId8"/>
    <p:sldId id="289" r:id="rId9"/>
    <p:sldId id="297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C5D7AC-73EC-4384-985F-2A458893D6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E72052F-C8F1-424A-895D-53FBD1A422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Introduction</a:t>
          </a:r>
          <a:endParaRPr lang="en-US" dirty="0"/>
        </a:p>
      </dgm:t>
    </dgm:pt>
    <dgm:pt modelId="{E4EF3144-4ECD-46F8-B5BB-941BB93744AA}" type="parTrans" cxnId="{1EDF9C21-5C24-4D36-A5E0-3579475C946E}">
      <dgm:prSet/>
      <dgm:spPr/>
      <dgm:t>
        <a:bodyPr/>
        <a:lstStyle/>
        <a:p>
          <a:endParaRPr lang="en-US"/>
        </a:p>
      </dgm:t>
    </dgm:pt>
    <dgm:pt modelId="{F94FEAEA-9FB0-46FF-AE99-6E4699ECFD13}" type="sibTrans" cxnId="{1EDF9C21-5C24-4D36-A5E0-3579475C946E}">
      <dgm:prSet/>
      <dgm:spPr/>
      <dgm:t>
        <a:bodyPr/>
        <a:lstStyle/>
        <a:p>
          <a:endParaRPr lang="en-US"/>
        </a:p>
      </dgm:t>
    </dgm:pt>
    <dgm:pt modelId="{01CF37E9-0CF0-471A-89A2-2BFB63DA5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Conclusion</a:t>
          </a:r>
        </a:p>
      </dgm:t>
    </dgm:pt>
    <dgm:pt modelId="{62A339D5-24F6-4D57-8C63-28A095159339}" type="parTrans" cxnId="{EC243F42-BED2-4634-8858-D2F216616FA2}">
      <dgm:prSet/>
      <dgm:spPr/>
      <dgm:t>
        <a:bodyPr/>
        <a:lstStyle/>
        <a:p>
          <a:endParaRPr lang="en-US"/>
        </a:p>
      </dgm:t>
    </dgm:pt>
    <dgm:pt modelId="{15FFF2B3-682C-4517-9F38-8D26026AE4EA}" type="sibTrans" cxnId="{EC243F42-BED2-4634-8858-D2F216616FA2}">
      <dgm:prSet/>
      <dgm:spPr/>
      <dgm:t>
        <a:bodyPr/>
        <a:lstStyle/>
        <a:p>
          <a:endParaRPr lang="en-US"/>
        </a:p>
      </dgm:t>
    </dgm:pt>
    <dgm:pt modelId="{9B6F8F2D-B37B-4B5A-A613-67CF5C8E1A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Questions?</a:t>
          </a:r>
          <a:endParaRPr lang="en-US" dirty="0"/>
        </a:p>
      </dgm:t>
    </dgm:pt>
    <dgm:pt modelId="{7B853551-D493-4941-8354-7892951AA8C7}" type="parTrans" cxnId="{92FC1B8C-9A6E-4455-81EE-AC0B9CC662BD}">
      <dgm:prSet/>
      <dgm:spPr/>
      <dgm:t>
        <a:bodyPr/>
        <a:lstStyle/>
        <a:p>
          <a:endParaRPr lang="en-US"/>
        </a:p>
      </dgm:t>
    </dgm:pt>
    <dgm:pt modelId="{5685EB55-A29D-4C2E-85E9-A5E5D87664B4}" type="sibTrans" cxnId="{92FC1B8C-9A6E-4455-81EE-AC0B9CC662BD}">
      <dgm:prSet/>
      <dgm:spPr/>
      <dgm:t>
        <a:bodyPr/>
        <a:lstStyle/>
        <a:p>
          <a:endParaRPr lang="en-US"/>
        </a:p>
      </dgm:t>
    </dgm:pt>
    <dgm:pt modelId="{9FADA683-36C6-43B0-9710-B63AB7AF93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Showcasing the Portfolio website</a:t>
          </a:r>
        </a:p>
      </dgm:t>
    </dgm:pt>
    <dgm:pt modelId="{6DD06F30-943C-4BFC-9BF3-AD00BFC25384}" type="sibTrans" cxnId="{C7C94230-9A39-434F-AE58-743C772B799C}">
      <dgm:prSet/>
      <dgm:spPr/>
      <dgm:t>
        <a:bodyPr/>
        <a:lstStyle/>
        <a:p>
          <a:endParaRPr lang="en-US"/>
        </a:p>
      </dgm:t>
    </dgm:pt>
    <dgm:pt modelId="{B826BD8F-3BDA-475B-A84C-C82072B10763}" type="parTrans" cxnId="{C7C94230-9A39-434F-AE58-743C772B799C}">
      <dgm:prSet/>
      <dgm:spPr/>
      <dgm:t>
        <a:bodyPr/>
        <a:lstStyle/>
        <a:p>
          <a:endParaRPr lang="en-US"/>
        </a:p>
      </dgm:t>
    </dgm:pt>
    <dgm:pt modelId="{0C3B8AA0-7033-4C59-920C-F51E2351D179}" type="pres">
      <dgm:prSet presAssocID="{63C5D7AC-73EC-4384-985F-2A458893D62D}" presName="root" presStyleCnt="0">
        <dgm:presLayoutVars>
          <dgm:dir/>
          <dgm:resizeHandles val="exact"/>
        </dgm:presLayoutVars>
      </dgm:prSet>
      <dgm:spPr/>
    </dgm:pt>
    <dgm:pt modelId="{6E19BADF-8A1C-4566-8AEC-342DF3ABD37A}" type="pres">
      <dgm:prSet presAssocID="{EE72052F-C8F1-424A-895D-53FBD1A422BE}" presName="compNode" presStyleCnt="0"/>
      <dgm:spPr/>
    </dgm:pt>
    <dgm:pt modelId="{EF9C1B02-0015-4353-A714-907079095D34}" type="pres">
      <dgm:prSet presAssocID="{EE72052F-C8F1-424A-895D-53FBD1A422BE}" presName="bgRect" presStyleLbl="bgShp" presStyleIdx="0" presStyleCnt="4"/>
      <dgm:spPr/>
    </dgm:pt>
    <dgm:pt modelId="{C8E163C0-1414-418B-8A6A-A9EAE2991942}" type="pres">
      <dgm:prSet presAssocID="{EE72052F-C8F1-424A-895D-53FBD1A422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AFB28E0B-E409-4254-803A-1DD13786421A}" type="pres">
      <dgm:prSet presAssocID="{EE72052F-C8F1-424A-895D-53FBD1A422BE}" presName="spaceRect" presStyleCnt="0"/>
      <dgm:spPr/>
    </dgm:pt>
    <dgm:pt modelId="{D8518B02-CF5C-4997-AB9C-D30B419B635A}" type="pres">
      <dgm:prSet presAssocID="{EE72052F-C8F1-424A-895D-53FBD1A422BE}" presName="parTx" presStyleLbl="revTx" presStyleIdx="0" presStyleCnt="4">
        <dgm:presLayoutVars>
          <dgm:chMax val="0"/>
          <dgm:chPref val="0"/>
        </dgm:presLayoutVars>
      </dgm:prSet>
      <dgm:spPr/>
    </dgm:pt>
    <dgm:pt modelId="{A06FB62C-3B87-41CE-9E6D-9A3F7BA8D385}" type="pres">
      <dgm:prSet presAssocID="{F94FEAEA-9FB0-46FF-AE99-6E4699ECFD13}" presName="sibTrans" presStyleCnt="0"/>
      <dgm:spPr/>
    </dgm:pt>
    <dgm:pt modelId="{F0C825CC-A941-485B-A6E4-271B8F663EA5}" type="pres">
      <dgm:prSet presAssocID="{9FADA683-36C6-43B0-9710-B63AB7AF93BF}" presName="compNode" presStyleCnt="0"/>
      <dgm:spPr/>
    </dgm:pt>
    <dgm:pt modelId="{B3315533-208F-4568-B24C-FC97DF5DD177}" type="pres">
      <dgm:prSet presAssocID="{9FADA683-36C6-43B0-9710-B63AB7AF93BF}" presName="bgRect" presStyleLbl="bgShp" presStyleIdx="1" presStyleCnt="4"/>
      <dgm:spPr/>
    </dgm:pt>
    <dgm:pt modelId="{04517643-B4BA-45E2-BA0C-8361D9B6957D}" type="pres">
      <dgm:prSet presAssocID="{9FADA683-36C6-43B0-9710-B63AB7AF93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8B9E9FD-8403-46B8-89B7-857D4A7301CE}" type="pres">
      <dgm:prSet presAssocID="{9FADA683-36C6-43B0-9710-B63AB7AF93BF}" presName="spaceRect" presStyleCnt="0"/>
      <dgm:spPr/>
    </dgm:pt>
    <dgm:pt modelId="{DE1CC05E-8D08-4177-8261-85FFF7D925E7}" type="pres">
      <dgm:prSet presAssocID="{9FADA683-36C6-43B0-9710-B63AB7AF93BF}" presName="parTx" presStyleLbl="revTx" presStyleIdx="1" presStyleCnt="4">
        <dgm:presLayoutVars>
          <dgm:chMax val="0"/>
          <dgm:chPref val="0"/>
        </dgm:presLayoutVars>
      </dgm:prSet>
      <dgm:spPr/>
    </dgm:pt>
    <dgm:pt modelId="{02D410C8-2EF2-4E85-A5A0-E0C6E2CA12C9}" type="pres">
      <dgm:prSet presAssocID="{6DD06F30-943C-4BFC-9BF3-AD00BFC25384}" presName="sibTrans" presStyleCnt="0"/>
      <dgm:spPr/>
    </dgm:pt>
    <dgm:pt modelId="{0AC13F0E-F850-40ED-9709-38C18CF96B07}" type="pres">
      <dgm:prSet presAssocID="{01CF37E9-0CF0-471A-89A2-2BFB63DA533B}" presName="compNode" presStyleCnt="0"/>
      <dgm:spPr/>
    </dgm:pt>
    <dgm:pt modelId="{AC714DE2-DA38-49FE-BBBE-640D13BB20A6}" type="pres">
      <dgm:prSet presAssocID="{01CF37E9-0CF0-471A-89A2-2BFB63DA533B}" presName="bgRect" presStyleLbl="bgShp" presStyleIdx="2" presStyleCnt="4"/>
      <dgm:spPr/>
    </dgm:pt>
    <dgm:pt modelId="{8A9027F9-49D4-4CB2-9629-53622A11FB03}" type="pres">
      <dgm:prSet presAssocID="{01CF37E9-0CF0-471A-89A2-2BFB63DA53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D7C40786-9C91-4539-BEA2-E43E0BE41D0A}" type="pres">
      <dgm:prSet presAssocID="{01CF37E9-0CF0-471A-89A2-2BFB63DA533B}" presName="spaceRect" presStyleCnt="0"/>
      <dgm:spPr/>
    </dgm:pt>
    <dgm:pt modelId="{5624D8F8-A6F9-408D-9A05-594A99F5C721}" type="pres">
      <dgm:prSet presAssocID="{01CF37E9-0CF0-471A-89A2-2BFB63DA533B}" presName="parTx" presStyleLbl="revTx" presStyleIdx="2" presStyleCnt="4">
        <dgm:presLayoutVars>
          <dgm:chMax val="0"/>
          <dgm:chPref val="0"/>
        </dgm:presLayoutVars>
      </dgm:prSet>
      <dgm:spPr/>
    </dgm:pt>
    <dgm:pt modelId="{676708BC-6931-419B-853A-F2B76F410240}" type="pres">
      <dgm:prSet presAssocID="{15FFF2B3-682C-4517-9F38-8D26026AE4EA}" presName="sibTrans" presStyleCnt="0"/>
      <dgm:spPr/>
    </dgm:pt>
    <dgm:pt modelId="{8A4EF613-4580-4320-ADCE-6643025EAF1F}" type="pres">
      <dgm:prSet presAssocID="{9B6F8F2D-B37B-4B5A-A613-67CF5C8E1A36}" presName="compNode" presStyleCnt="0"/>
      <dgm:spPr/>
    </dgm:pt>
    <dgm:pt modelId="{2250B1D0-7656-4CE7-AC8A-CC98EE699F3D}" type="pres">
      <dgm:prSet presAssocID="{9B6F8F2D-B37B-4B5A-A613-67CF5C8E1A36}" presName="bgRect" presStyleLbl="bgShp" presStyleIdx="3" presStyleCnt="4"/>
      <dgm:spPr/>
    </dgm:pt>
    <dgm:pt modelId="{A325D881-560B-4518-B95E-14F41718D237}" type="pres">
      <dgm:prSet presAssocID="{9B6F8F2D-B37B-4B5A-A613-67CF5C8E1A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ACD0748-C5C5-4A23-80B5-E4702E32B888}" type="pres">
      <dgm:prSet presAssocID="{9B6F8F2D-B37B-4B5A-A613-67CF5C8E1A36}" presName="spaceRect" presStyleCnt="0"/>
      <dgm:spPr/>
    </dgm:pt>
    <dgm:pt modelId="{4A86C5B1-B2C5-4F1C-8398-A5B2CDB51B1F}" type="pres">
      <dgm:prSet presAssocID="{9B6F8F2D-B37B-4B5A-A613-67CF5C8E1A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4F5C0B-D3D0-4BE5-98E5-B5BEF990A9A9}" type="presOf" srcId="{9FADA683-36C6-43B0-9710-B63AB7AF93BF}" destId="{DE1CC05E-8D08-4177-8261-85FFF7D925E7}" srcOrd="0" destOrd="0" presId="urn:microsoft.com/office/officeart/2018/2/layout/IconVerticalSolidList"/>
    <dgm:cxn modelId="{6E3FB415-47F5-482D-8E8A-917DC721461C}" type="presOf" srcId="{63C5D7AC-73EC-4384-985F-2A458893D62D}" destId="{0C3B8AA0-7033-4C59-920C-F51E2351D179}" srcOrd="0" destOrd="0" presId="urn:microsoft.com/office/officeart/2018/2/layout/IconVerticalSolidList"/>
    <dgm:cxn modelId="{1EDF9C21-5C24-4D36-A5E0-3579475C946E}" srcId="{63C5D7AC-73EC-4384-985F-2A458893D62D}" destId="{EE72052F-C8F1-424A-895D-53FBD1A422BE}" srcOrd="0" destOrd="0" parTransId="{E4EF3144-4ECD-46F8-B5BB-941BB93744AA}" sibTransId="{F94FEAEA-9FB0-46FF-AE99-6E4699ECFD13}"/>
    <dgm:cxn modelId="{C7C94230-9A39-434F-AE58-743C772B799C}" srcId="{63C5D7AC-73EC-4384-985F-2A458893D62D}" destId="{9FADA683-36C6-43B0-9710-B63AB7AF93BF}" srcOrd="1" destOrd="0" parTransId="{B826BD8F-3BDA-475B-A84C-C82072B10763}" sibTransId="{6DD06F30-943C-4BFC-9BF3-AD00BFC25384}"/>
    <dgm:cxn modelId="{EC243F42-BED2-4634-8858-D2F216616FA2}" srcId="{63C5D7AC-73EC-4384-985F-2A458893D62D}" destId="{01CF37E9-0CF0-471A-89A2-2BFB63DA533B}" srcOrd="2" destOrd="0" parTransId="{62A339D5-24F6-4D57-8C63-28A095159339}" sibTransId="{15FFF2B3-682C-4517-9F38-8D26026AE4EA}"/>
    <dgm:cxn modelId="{9BA9AA57-A49E-43BC-BEAE-E464AC46E581}" type="presOf" srcId="{01CF37E9-0CF0-471A-89A2-2BFB63DA533B}" destId="{5624D8F8-A6F9-408D-9A05-594A99F5C721}" srcOrd="0" destOrd="0" presId="urn:microsoft.com/office/officeart/2018/2/layout/IconVerticalSolidList"/>
    <dgm:cxn modelId="{AA69F57C-DCFF-4625-A430-0D17F8B7033E}" type="presOf" srcId="{EE72052F-C8F1-424A-895D-53FBD1A422BE}" destId="{D8518B02-CF5C-4997-AB9C-D30B419B635A}" srcOrd="0" destOrd="0" presId="urn:microsoft.com/office/officeart/2018/2/layout/IconVerticalSolidList"/>
    <dgm:cxn modelId="{92FC1B8C-9A6E-4455-81EE-AC0B9CC662BD}" srcId="{63C5D7AC-73EC-4384-985F-2A458893D62D}" destId="{9B6F8F2D-B37B-4B5A-A613-67CF5C8E1A36}" srcOrd="3" destOrd="0" parTransId="{7B853551-D493-4941-8354-7892951AA8C7}" sibTransId="{5685EB55-A29D-4C2E-85E9-A5E5D87664B4}"/>
    <dgm:cxn modelId="{7FEBAE9A-3B5E-4003-A28B-F196E1BFAE70}" type="presOf" srcId="{9B6F8F2D-B37B-4B5A-A613-67CF5C8E1A36}" destId="{4A86C5B1-B2C5-4F1C-8398-A5B2CDB51B1F}" srcOrd="0" destOrd="0" presId="urn:microsoft.com/office/officeart/2018/2/layout/IconVerticalSolidList"/>
    <dgm:cxn modelId="{CB2BF331-6B25-4A1A-BC87-47AB1B5B7EF3}" type="presParOf" srcId="{0C3B8AA0-7033-4C59-920C-F51E2351D179}" destId="{6E19BADF-8A1C-4566-8AEC-342DF3ABD37A}" srcOrd="0" destOrd="0" presId="urn:microsoft.com/office/officeart/2018/2/layout/IconVerticalSolidList"/>
    <dgm:cxn modelId="{81922786-0E08-4A85-B07C-812E603A2A4C}" type="presParOf" srcId="{6E19BADF-8A1C-4566-8AEC-342DF3ABD37A}" destId="{EF9C1B02-0015-4353-A714-907079095D34}" srcOrd="0" destOrd="0" presId="urn:microsoft.com/office/officeart/2018/2/layout/IconVerticalSolidList"/>
    <dgm:cxn modelId="{E4FEF16C-CB1A-4AE8-A44E-656F223D3344}" type="presParOf" srcId="{6E19BADF-8A1C-4566-8AEC-342DF3ABD37A}" destId="{C8E163C0-1414-418B-8A6A-A9EAE2991942}" srcOrd="1" destOrd="0" presId="urn:microsoft.com/office/officeart/2018/2/layout/IconVerticalSolidList"/>
    <dgm:cxn modelId="{8924E586-83C2-4227-99D6-E8BAB6C6D0A8}" type="presParOf" srcId="{6E19BADF-8A1C-4566-8AEC-342DF3ABD37A}" destId="{AFB28E0B-E409-4254-803A-1DD13786421A}" srcOrd="2" destOrd="0" presId="urn:microsoft.com/office/officeart/2018/2/layout/IconVerticalSolidList"/>
    <dgm:cxn modelId="{F5670B7D-2F65-43CC-8F74-6A5163DCF603}" type="presParOf" srcId="{6E19BADF-8A1C-4566-8AEC-342DF3ABD37A}" destId="{D8518B02-CF5C-4997-AB9C-D30B419B635A}" srcOrd="3" destOrd="0" presId="urn:microsoft.com/office/officeart/2018/2/layout/IconVerticalSolidList"/>
    <dgm:cxn modelId="{1541927A-C976-4F10-8B36-FC9D462F31C4}" type="presParOf" srcId="{0C3B8AA0-7033-4C59-920C-F51E2351D179}" destId="{A06FB62C-3B87-41CE-9E6D-9A3F7BA8D385}" srcOrd="1" destOrd="0" presId="urn:microsoft.com/office/officeart/2018/2/layout/IconVerticalSolidList"/>
    <dgm:cxn modelId="{1FAE9DC9-FB9A-4C0D-8CF5-A1C97852F911}" type="presParOf" srcId="{0C3B8AA0-7033-4C59-920C-F51E2351D179}" destId="{F0C825CC-A941-485B-A6E4-271B8F663EA5}" srcOrd="2" destOrd="0" presId="urn:microsoft.com/office/officeart/2018/2/layout/IconVerticalSolidList"/>
    <dgm:cxn modelId="{7124625D-7E83-4555-BBCC-4D21B76FA9FC}" type="presParOf" srcId="{F0C825CC-A941-485B-A6E4-271B8F663EA5}" destId="{B3315533-208F-4568-B24C-FC97DF5DD177}" srcOrd="0" destOrd="0" presId="urn:microsoft.com/office/officeart/2018/2/layout/IconVerticalSolidList"/>
    <dgm:cxn modelId="{62CC784A-E37B-4C37-9DDE-092AE745EC7D}" type="presParOf" srcId="{F0C825CC-A941-485B-A6E4-271B8F663EA5}" destId="{04517643-B4BA-45E2-BA0C-8361D9B6957D}" srcOrd="1" destOrd="0" presId="urn:microsoft.com/office/officeart/2018/2/layout/IconVerticalSolidList"/>
    <dgm:cxn modelId="{8F35D4E1-05A5-4E6A-93E9-7822FB6134D4}" type="presParOf" srcId="{F0C825CC-A941-485B-A6E4-271B8F663EA5}" destId="{58B9E9FD-8403-46B8-89B7-857D4A7301CE}" srcOrd="2" destOrd="0" presId="urn:microsoft.com/office/officeart/2018/2/layout/IconVerticalSolidList"/>
    <dgm:cxn modelId="{73B17105-6903-4707-B022-1547EB8C02A9}" type="presParOf" srcId="{F0C825CC-A941-485B-A6E4-271B8F663EA5}" destId="{DE1CC05E-8D08-4177-8261-85FFF7D925E7}" srcOrd="3" destOrd="0" presId="urn:microsoft.com/office/officeart/2018/2/layout/IconVerticalSolidList"/>
    <dgm:cxn modelId="{C2A26FEC-0259-463F-BDCA-BA00F4003D4C}" type="presParOf" srcId="{0C3B8AA0-7033-4C59-920C-F51E2351D179}" destId="{02D410C8-2EF2-4E85-A5A0-E0C6E2CA12C9}" srcOrd="3" destOrd="0" presId="urn:microsoft.com/office/officeart/2018/2/layout/IconVerticalSolidList"/>
    <dgm:cxn modelId="{AFF861ED-B87C-4DCC-8828-0FF926AEF52F}" type="presParOf" srcId="{0C3B8AA0-7033-4C59-920C-F51E2351D179}" destId="{0AC13F0E-F850-40ED-9709-38C18CF96B07}" srcOrd="4" destOrd="0" presId="urn:microsoft.com/office/officeart/2018/2/layout/IconVerticalSolidList"/>
    <dgm:cxn modelId="{BD652BC5-7618-42E5-901C-EF0F346F2949}" type="presParOf" srcId="{0AC13F0E-F850-40ED-9709-38C18CF96B07}" destId="{AC714DE2-DA38-49FE-BBBE-640D13BB20A6}" srcOrd="0" destOrd="0" presId="urn:microsoft.com/office/officeart/2018/2/layout/IconVerticalSolidList"/>
    <dgm:cxn modelId="{E5F93D8C-1784-45CA-B108-F83F93E1FAAE}" type="presParOf" srcId="{0AC13F0E-F850-40ED-9709-38C18CF96B07}" destId="{8A9027F9-49D4-4CB2-9629-53622A11FB03}" srcOrd="1" destOrd="0" presId="urn:microsoft.com/office/officeart/2018/2/layout/IconVerticalSolidList"/>
    <dgm:cxn modelId="{2D4BD563-5157-4A02-BF4F-E6A61A7C270C}" type="presParOf" srcId="{0AC13F0E-F850-40ED-9709-38C18CF96B07}" destId="{D7C40786-9C91-4539-BEA2-E43E0BE41D0A}" srcOrd="2" destOrd="0" presId="urn:microsoft.com/office/officeart/2018/2/layout/IconVerticalSolidList"/>
    <dgm:cxn modelId="{8153F18B-C345-4059-8ABC-81ABDCFD9CA4}" type="presParOf" srcId="{0AC13F0E-F850-40ED-9709-38C18CF96B07}" destId="{5624D8F8-A6F9-408D-9A05-594A99F5C721}" srcOrd="3" destOrd="0" presId="urn:microsoft.com/office/officeart/2018/2/layout/IconVerticalSolidList"/>
    <dgm:cxn modelId="{4EF27ABC-B8F6-4719-B3CC-B345BFB964FE}" type="presParOf" srcId="{0C3B8AA0-7033-4C59-920C-F51E2351D179}" destId="{676708BC-6931-419B-853A-F2B76F410240}" srcOrd="5" destOrd="0" presId="urn:microsoft.com/office/officeart/2018/2/layout/IconVerticalSolidList"/>
    <dgm:cxn modelId="{E2590637-0E39-464C-9C0A-18C3CD2372C9}" type="presParOf" srcId="{0C3B8AA0-7033-4C59-920C-F51E2351D179}" destId="{8A4EF613-4580-4320-ADCE-6643025EAF1F}" srcOrd="6" destOrd="0" presId="urn:microsoft.com/office/officeart/2018/2/layout/IconVerticalSolidList"/>
    <dgm:cxn modelId="{3A3E2712-455A-4B60-8FB2-15F534CE8713}" type="presParOf" srcId="{8A4EF613-4580-4320-ADCE-6643025EAF1F}" destId="{2250B1D0-7656-4CE7-AC8A-CC98EE699F3D}" srcOrd="0" destOrd="0" presId="urn:microsoft.com/office/officeart/2018/2/layout/IconVerticalSolidList"/>
    <dgm:cxn modelId="{3ACA301A-E68F-4E27-B5EB-F0FD9F2000D9}" type="presParOf" srcId="{8A4EF613-4580-4320-ADCE-6643025EAF1F}" destId="{A325D881-560B-4518-B95E-14F41718D237}" srcOrd="1" destOrd="0" presId="urn:microsoft.com/office/officeart/2018/2/layout/IconVerticalSolidList"/>
    <dgm:cxn modelId="{1A7ABBDA-70FD-4767-914A-EC8892FFE988}" type="presParOf" srcId="{8A4EF613-4580-4320-ADCE-6643025EAF1F}" destId="{BACD0748-C5C5-4A23-80B5-E4702E32B888}" srcOrd="2" destOrd="0" presId="urn:microsoft.com/office/officeart/2018/2/layout/IconVerticalSolidList"/>
    <dgm:cxn modelId="{D9498027-E87E-46C3-906D-780A6216C6CA}" type="presParOf" srcId="{8A4EF613-4580-4320-ADCE-6643025EAF1F}" destId="{4A86C5B1-B2C5-4F1C-8398-A5B2CDB51B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C1B02-0015-4353-A714-907079095D34}">
      <dsp:nvSpPr>
        <dsp:cNvPr id="0" name=""/>
        <dsp:cNvSpPr/>
      </dsp:nvSpPr>
      <dsp:spPr>
        <a:xfrm>
          <a:off x="0" y="1515"/>
          <a:ext cx="10435972" cy="768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163C0-1414-418B-8A6A-A9EAE2991942}">
      <dsp:nvSpPr>
        <dsp:cNvPr id="0" name=""/>
        <dsp:cNvSpPr/>
      </dsp:nvSpPr>
      <dsp:spPr>
        <a:xfrm>
          <a:off x="232414" y="174386"/>
          <a:ext cx="422572" cy="422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18B02-CF5C-4997-AB9C-D30B419B635A}">
      <dsp:nvSpPr>
        <dsp:cNvPr id="0" name=""/>
        <dsp:cNvSpPr/>
      </dsp:nvSpPr>
      <dsp:spPr>
        <a:xfrm>
          <a:off x="887402" y="1515"/>
          <a:ext cx="9548569" cy="76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13" tIns="81313" rIns="81313" bIns="813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Introduction</a:t>
          </a:r>
          <a:endParaRPr lang="en-US" sz="2200" kern="1200" dirty="0"/>
        </a:p>
      </dsp:txBody>
      <dsp:txXfrm>
        <a:off x="887402" y="1515"/>
        <a:ext cx="9548569" cy="768313"/>
      </dsp:txXfrm>
    </dsp:sp>
    <dsp:sp modelId="{B3315533-208F-4568-B24C-FC97DF5DD177}">
      <dsp:nvSpPr>
        <dsp:cNvPr id="0" name=""/>
        <dsp:cNvSpPr/>
      </dsp:nvSpPr>
      <dsp:spPr>
        <a:xfrm>
          <a:off x="0" y="961908"/>
          <a:ext cx="10435972" cy="768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17643-B4BA-45E2-BA0C-8361D9B6957D}">
      <dsp:nvSpPr>
        <dsp:cNvPr id="0" name=""/>
        <dsp:cNvSpPr/>
      </dsp:nvSpPr>
      <dsp:spPr>
        <a:xfrm>
          <a:off x="232414" y="1134778"/>
          <a:ext cx="422572" cy="422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CC05E-8D08-4177-8261-85FFF7D925E7}">
      <dsp:nvSpPr>
        <dsp:cNvPr id="0" name=""/>
        <dsp:cNvSpPr/>
      </dsp:nvSpPr>
      <dsp:spPr>
        <a:xfrm>
          <a:off x="887402" y="961908"/>
          <a:ext cx="9548569" cy="76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13" tIns="81313" rIns="81313" bIns="813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Showcasing the Portfolio website</a:t>
          </a:r>
        </a:p>
      </dsp:txBody>
      <dsp:txXfrm>
        <a:off x="887402" y="961908"/>
        <a:ext cx="9548569" cy="768313"/>
      </dsp:txXfrm>
    </dsp:sp>
    <dsp:sp modelId="{AC714DE2-DA38-49FE-BBBE-640D13BB20A6}">
      <dsp:nvSpPr>
        <dsp:cNvPr id="0" name=""/>
        <dsp:cNvSpPr/>
      </dsp:nvSpPr>
      <dsp:spPr>
        <a:xfrm>
          <a:off x="0" y="1922300"/>
          <a:ext cx="10435972" cy="768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9027F9-49D4-4CB2-9629-53622A11FB03}">
      <dsp:nvSpPr>
        <dsp:cNvPr id="0" name=""/>
        <dsp:cNvSpPr/>
      </dsp:nvSpPr>
      <dsp:spPr>
        <a:xfrm>
          <a:off x="232414" y="2095171"/>
          <a:ext cx="422572" cy="422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4D8F8-A6F9-408D-9A05-594A99F5C721}">
      <dsp:nvSpPr>
        <dsp:cNvPr id="0" name=""/>
        <dsp:cNvSpPr/>
      </dsp:nvSpPr>
      <dsp:spPr>
        <a:xfrm>
          <a:off x="887402" y="1922300"/>
          <a:ext cx="9548569" cy="76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13" tIns="81313" rIns="81313" bIns="813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Conclusion</a:t>
          </a:r>
        </a:p>
      </dsp:txBody>
      <dsp:txXfrm>
        <a:off x="887402" y="1922300"/>
        <a:ext cx="9548569" cy="768313"/>
      </dsp:txXfrm>
    </dsp:sp>
    <dsp:sp modelId="{2250B1D0-7656-4CE7-AC8A-CC98EE699F3D}">
      <dsp:nvSpPr>
        <dsp:cNvPr id="0" name=""/>
        <dsp:cNvSpPr/>
      </dsp:nvSpPr>
      <dsp:spPr>
        <a:xfrm>
          <a:off x="0" y="2882693"/>
          <a:ext cx="10435972" cy="76831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D881-560B-4518-B95E-14F41718D237}">
      <dsp:nvSpPr>
        <dsp:cNvPr id="0" name=""/>
        <dsp:cNvSpPr/>
      </dsp:nvSpPr>
      <dsp:spPr>
        <a:xfrm>
          <a:off x="232414" y="3055563"/>
          <a:ext cx="422572" cy="422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6C5B1-B2C5-4F1C-8398-A5B2CDB51B1F}">
      <dsp:nvSpPr>
        <dsp:cNvPr id="0" name=""/>
        <dsp:cNvSpPr/>
      </dsp:nvSpPr>
      <dsp:spPr>
        <a:xfrm>
          <a:off x="887402" y="2882693"/>
          <a:ext cx="9548569" cy="7683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313" tIns="81313" rIns="81313" bIns="8131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 dirty="0"/>
            <a:t>Questions?</a:t>
          </a:r>
          <a:endParaRPr lang="en-US" sz="2200" kern="1200" dirty="0"/>
        </a:p>
      </dsp:txBody>
      <dsp:txXfrm>
        <a:off x="887402" y="2882693"/>
        <a:ext cx="9548569" cy="768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Portfolio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469" y="663879"/>
            <a:ext cx="5441576" cy="734813"/>
          </a:xfrm>
        </p:spPr>
        <p:txBody>
          <a:bodyPr/>
          <a:lstStyle/>
          <a:p>
            <a:r>
              <a:rPr lang="en-US" dirty="0"/>
              <a:t>Presentation Structure</a:t>
            </a:r>
          </a:p>
        </p:txBody>
      </p:sp>
      <p:graphicFrame>
        <p:nvGraphicFramePr>
          <p:cNvPr id="7" name="Rectangle 1">
            <a:extLst>
              <a:ext uri="{FF2B5EF4-FFF2-40B4-BE49-F238E27FC236}">
                <a16:creationId xmlns:a16="http://schemas.microsoft.com/office/drawing/2014/main" id="{6B648062-E4E1-2F2D-F2D9-CCCCEE4708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77985"/>
              </p:ext>
            </p:extLst>
          </p:nvPr>
        </p:nvGraphicFramePr>
        <p:xfrm>
          <a:off x="830469" y="1846436"/>
          <a:ext cx="10435972" cy="365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ED0427B-D5FF-7AD5-F290-A5236E95D85C}"/>
              </a:ext>
            </a:extLst>
          </p:cNvPr>
          <p:cNvSpPr txBox="1"/>
          <p:nvPr/>
        </p:nvSpPr>
        <p:spPr>
          <a:xfrm>
            <a:off x="830469" y="5659634"/>
            <a:ext cx="4406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Expected presentation time: 5-10 minutes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5575" y="1168400"/>
            <a:ext cx="5260202" cy="1694329"/>
          </a:xfrm>
        </p:spPr>
        <p:txBody>
          <a:bodyPr/>
          <a:lstStyle/>
          <a:p>
            <a:r>
              <a:rPr lang="en-US" dirty="0"/>
              <a:t>Corodeanu David Cristian</a:t>
            </a:r>
          </a:p>
        </p:txBody>
      </p:sp>
      <p:pic>
        <p:nvPicPr>
          <p:cNvPr id="6" name="Picture Placeholder 5" descr="A person taking a selfie&#10;&#10;Description automatically generated">
            <a:extLst>
              <a:ext uri="{FF2B5EF4-FFF2-40B4-BE49-F238E27FC236}">
                <a16:creationId xmlns:a16="http://schemas.microsoft.com/office/drawing/2014/main" id="{783FD949-8BED-5D9E-E3DF-B147447C861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40" b="140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BB17B8-02B7-0E55-066B-3411CE96CB1C}"/>
              </a:ext>
            </a:extLst>
          </p:cNvPr>
          <p:cNvSpPr txBox="1"/>
          <p:nvPr/>
        </p:nvSpPr>
        <p:spPr>
          <a:xfrm>
            <a:off x="1605575" y="3429000"/>
            <a:ext cx="4818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passionate gamer and programmer that is eager to embark on new journeys and conquer challenges ahead.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7706" y="2725271"/>
            <a:ext cx="7216588" cy="703729"/>
          </a:xfrm>
        </p:spPr>
        <p:txBody>
          <a:bodyPr/>
          <a:lstStyle/>
          <a:p>
            <a:r>
              <a:rPr lang="en-US" dirty="0"/>
              <a:t>Let’s go the Portfolio Website!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You have gained some insight into who I am.</a:t>
            </a:r>
          </a:p>
          <a:p>
            <a:r>
              <a:rPr lang="en-US" dirty="0"/>
              <a:t>This has been an eventful University Semester.</a:t>
            </a:r>
          </a:p>
          <a:p>
            <a:r>
              <a:rPr lang="en-US" dirty="0"/>
              <a:t>This Portfolio shows some of my biggest accomplishments this year(2024).</a:t>
            </a:r>
          </a:p>
          <a:p>
            <a:r>
              <a:rPr lang="en-US" dirty="0"/>
              <a:t>Looking forward for the future!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2576" y="2850776"/>
            <a:ext cx="3933424" cy="802412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6012" y="3047402"/>
            <a:ext cx="3789988" cy="76319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25</TotalTime>
  <Words>96</Words>
  <Application>Microsoft Office PowerPoint</Application>
  <PresentationFormat>Widescreen</PresentationFormat>
  <Paragraphs>24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Portfolio Presentation</vt:lpstr>
      <vt:lpstr>Presentation Structure</vt:lpstr>
      <vt:lpstr>Corodeanu David Cristian</vt:lpstr>
      <vt:lpstr>Let’s go the Portfolio Website!</vt:lpstr>
      <vt:lpstr>Conclusion</vt:lpstr>
      <vt:lpstr>Questions?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Corodeanu</dc:creator>
  <cp:lastModifiedBy>David Corodeanu</cp:lastModifiedBy>
  <cp:revision>2</cp:revision>
  <dcterms:created xsi:type="dcterms:W3CDTF">2025-01-14T17:18:13Z</dcterms:created>
  <dcterms:modified xsi:type="dcterms:W3CDTF">2025-01-14T17:45:30Z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