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INVENTARIOS</a:t>
            </a:r>
          </a:p>
        </p:txBody>
      </p:sp>
    </p:spTree>
    <p:extLst>
      <p:ext uri="{BB962C8B-B14F-4D97-AF65-F5344CB8AC3E}">
        <p14:creationId xmlns:p14="http://schemas.microsoft.com/office/powerpoint/2010/main" val="1019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C97-7940-44D5-85F9-25D82D85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DA5A9-A754-47C3-9B75-C68374C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23" y="2638044"/>
            <a:ext cx="8309112" cy="380251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Inventarios por su forma:</a:t>
            </a:r>
          </a:p>
          <a:p>
            <a:pPr lvl="5" algn="just"/>
            <a:r>
              <a:rPr lang="es-MX" sz="2200" dirty="0"/>
              <a:t>Inventario de Materia Prima</a:t>
            </a:r>
          </a:p>
          <a:p>
            <a:pPr marL="1084263" lvl="5" indent="0" algn="just">
              <a:buNone/>
            </a:pPr>
            <a:endParaRPr lang="es-MX" sz="2200" dirty="0"/>
          </a:p>
          <a:p>
            <a:pPr lvl="5" algn="just"/>
            <a:r>
              <a:rPr lang="es-MX" sz="2200" dirty="0"/>
              <a:t>Inventario de producto en Proceso</a:t>
            </a:r>
          </a:p>
          <a:p>
            <a:pPr marL="1084263" lvl="5" indent="0" algn="just">
              <a:buNone/>
            </a:pPr>
            <a:endParaRPr lang="es-MX" sz="2200" dirty="0"/>
          </a:p>
          <a:p>
            <a:pPr lvl="5" algn="just"/>
            <a:r>
              <a:rPr lang="es-MX" sz="2200" dirty="0"/>
              <a:t>Inventario de Producto Terminado</a:t>
            </a:r>
          </a:p>
          <a:p>
            <a:pPr algn="just"/>
            <a:endParaRPr lang="es-MX" sz="2400" dirty="0"/>
          </a:p>
          <a:p>
            <a:pPr algn="just"/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87266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C97-7940-44D5-85F9-25D82D85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CLASIFICACIÓN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DA5A9-A754-47C3-9B75-C68374C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23" y="2638044"/>
            <a:ext cx="8309112" cy="380251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buFont typeface="+mj-lt"/>
              <a:buAutoNum type="arabicPeriod" startAt="2"/>
            </a:pPr>
            <a:r>
              <a:rPr lang="es-MX" sz="2400" dirty="0"/>
              <a:t>Inventarios por su función:</a:t>
            </a:r>
          </a:p>
          <a:p>
            <a:pPr lvl="5" algn="just"/>
            <a:r>
              <a:rPr lang="es-MX" sz="2200" dirty="0"/>
              <a:t>Inventario de Seguridad o Reserva</a:t>
            </a:r>
          </a:p>
          <a:p>
            <a:pPr lvl="5" algn="just"/>
            <a:r>
              <a:rPr lang="es-MX" sz="2200" dirty="0"/>
              <a:t>Inventario de Desacoplamiento</a:t>
            </a:r>
          </a:p>
          <a:p>
            <a:pPr lvl="5" algn="just"/>
            <a:r>
              <a:rPr lang="es-MX" sz="2200" dirty="0"/>
              <a:t>Inventario en Tránsito</a:t>
            </a:r>
          </a:p>
          <a:p>
            <a:pPr lvl="5" algn="just"/>
            <a:r>
              <a:rPr lang="es-MX" sz="2200" dirty="0"/>
              <a:t>Inventario de Ciclo</a:t>
            </a:r>
          </a:p>
          <a:p>
            <a:pPr lvl="5" algn="just"/>
            <a:r>
              <a:rPr lang="es-MX" sz="2200" dirty="0"/>
              <a:t>Inventario de Previsión o Estacional</a:t>
            </a:r>
          </a:p>
          <a:p>
            <a:pPr algn="just"/>
            <a:endParaRPr lang="es-MX" sz="2400" dirty="0"/>
          </a:p>
          <a:p>
            <a:pPr algn="just"/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49037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C97-7940-44D5-85F9-25D82D85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Costos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DA5A9-A754-47C3-9B75-C68374C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23" y="2638044"/>
            <a:ext cx="8309112" cy="380251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s-MX" sz="2400" dirty="0"/>
          </a:p>
          <a:p>
            <a:pPr algn="just"/>
            <a:r>
              <a:rPr lang="es-MX" sz="2400" dirty="0"/>
              <a:t>Costos de los artículos</a:t>
            </a:r>
          </a:p>
          <a:p>
            <a:pPr algn="just"/>
            <a:r>
              <a:rPr lang="es-MX" sz="2400" dirty="0"/>
              <a:t>Costos de colocación del pedido</a:t>
            </a:r>
          </a:p>
          <a:p>
            <a:pPr algn="just"/>
            <a:r>
              <a:rPr lang="es-MX" sz="2400" dirty="0"/>
              <a:t>Costos de mantenimiento</a:t>
            </a:r>
          </a:p>
          <a:p>
            <a:pPr algn="just"/>
            <a:r>
              <a:rPr lang="es-MX" sz="2400" dirty="0"/>
              <a:t>Costos de agotamiento de existencias</a:t>
            </a:r>
          </a:p>
          <a:p>
            <a:pPr algn="just"/>
            <a:endParaRPr lang="es-MX" sz="2400" dirty="0"/>
          </a:p>
          <a:p>
            <a:pPr algn="just"/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358983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C97-7940-44D5-85F9-25D82D85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Características de la demanda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DA5A9-A754-47C3-9B75-C68374C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23" y="2638044"/>
            <a:ext cx="8309112" cy="380251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Continua o Discreta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Probabilística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Dependiente o Independiente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Homogénea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Diferida o Perdida</a:t>
            </a:r>
          </a:p>
          <a:p>
            <a:pPr algn="just"/>
            <a:endParaRPr lang="es-MX" sz="2400" dirty="0"/>
          </a:p>
          <a:p>
            <a:pPr algn="just"/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17280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AC97-7940-44D5-85F9-25D82D85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Modelos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DA5A9-A754-47C3-9B75-C68374C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23" y="2638044"/>
            <a:ext cx="8309112" cy="380251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Determinísticos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Sistema de Clasificación ABC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 err="1"/>
              <a:t>Just</a:t>
            </a:r>
            <a:r>
              <a:rPr lang="es-MX" sz="2400" dirty="0"/>
              <a:t> in Time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/>
              <a:t>Homogénea</a:t>
            </a:r>
            <a:endParaRPr lang="es-MX" sz="2400" dirty="0"/>
          </a:p>
          <a:p>
            <a:pPr algn="just"/>
            <a:endParaRPr lang="es-MX" sz="2400" dirty="0"/>
          </a:p>
          <a:p>
            <a:pPr algn="just"/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44591514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386</TotalTime>
  <Words>96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Paquete</vt:lpstr>
      <vt:lpstr>INVENTARIOS</vt:lpstr>
      <vt:lpstr>CLASIFICACIÓN DE INVENTARIOS</vt:lpstr>
      <vt:lpstr>CLASIFICACIÓN DE INVENTARIOS</vt:lpstr>
      <vt:lpstr>Costos DE INVENTARIOS</vt:lpstr>
      <vt:lpstr>Características de la demanda</vt:lpstr>
      <vt:lpstr>Modelos de inventarios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</dc:title>
  <dc:creator>User</dc:creator>
  <cp:lastModifiedBy>User</cp:lastModifiedBy>
  <cp:revision>27</cp:revision>
  <dcterms:created xsi:type="dcterms:W3CDTF">2020-02-10T15:21:40Z</dcterms:created>
  <dcterms:modified xsi:type="dcterms:W3CDTF">2020-03-04T15:31:58Z</dcterms:modified>
</cp:coreProperties>
</file>