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28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12"/>
          <p:cNvSpPr txBox="1"/>
          <p:nvPr/>
        </p:nvSpPr>
        <p:spPr>
          <a:xfrm>
            <a:off x="257943" y="852736"/>
            <a:ext cx="7256514" cy="563378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2575"/>
              </a:lnSpc>
              <a:spcBef>
                <a:spcPts val="1118"/>
              </a:spcBef>
            </a:pPr>
            <a:r>
              <a:rPr lang="en-US" altLang="zh-CN" sz="1896" b="1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endParaRPr lang="en-US" altLang="zh-CN" sz="18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3"/>
              </a:lnSpc>
              <a:spcBef>
                <a:spcPts val="1648"/>
              </a:spcBef>
            </a:pP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paseo</a:t>
            </a:r>
            <a:r>
              <a:rPr lang="en-US" altLang="zh-CN" sz="996" i="1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i="1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sonreirás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i="1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bebé.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3140601" algn="l" rtl="0">
              <a:lnSpc>
                <a:spcPts val="1342"/>
              </a:lnSpc>
              <a:spcBef>
                <a:spcPts val="811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—</a:t>
            </a:r>
            <a:r>
              <a:rPr lang="en-US" altLang="zh-CN" sz="996" spc="-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Enrico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Galliera,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Comercial,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marR="634690" indent="182781" algn="just" rtl="0">
              <a:lnSpc>
                <a:spcPts val="1285"/>
              </a:lnSpc>
              <a:spcBef>
                <a:spcPts val="689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caballo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negro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rampante,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expectante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carrera;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anticipación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perpetua,</a:t>
            </a:r>
            <a:r>
              <a:rPr lang="en-US" altLang="zh-CN" sz="996" spc="6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porque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congelado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espacio.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aun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así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superar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semental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tierra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casi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ruedas,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adornaba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logotipo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capó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impulsaba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aceleró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voz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gritaba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acento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italiano: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“¡Su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cinturón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seguridad,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favor!”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marR="634452" indent="182907" algn="just" rtl="0">
              <a:lnSpc>
                <a:spcPts val="1262"/>
              </a:lnSpc>
              <a:spcBef>
                <a:spcPts val="689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2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Circuito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Fiorano</a:t>
            </a:r>
            <a:r>
              <a:rPr lang="en-US" altLang="zh-CN" sz="996" spc="2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pista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</a:t>
            </a:r>
            <a:r>
              <a:rPr lang="en-US" altLang="zh-CN" sz="996" spc="2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cerca</a:t>
            </a:r>
            <a:r>
              <a:rPr lang="en-US" altLang="zh-CN" sz="996" spc="2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sede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Maranello,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Italia.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día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soleado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septiembre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2017.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año,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celebrando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cumpleaños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número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70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eventos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donde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inmensas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fuerzas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solían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despojar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pasajeros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incautos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últimas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comidas.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Hoy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excepción.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toque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pedal,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Spider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azul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rugió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desató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661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caballos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fuerza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galardonado.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“Primero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viene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poder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anunció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ansioso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pasajero,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convirtieron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disparo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azotes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azules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pista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1,86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millas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longitud.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Detrás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volante,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piloto</a:t>
            </a:r>
            <a:r>
              <a:rPr lang="en-US" altLang="zh-CN" sz="996" spc="3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pruebas</a:t>
            </a:r>
            <a:r>
              <a:rPr lang="en-US" altLang="zh-CN" sz="996" spc="3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principal,</a:t>
            </a:r>
            <a:r>
              <a:rPr lang="en-US" altLang="zh-CN" sz="996" spc="3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Raffaele</a:t>
            </a:r>
            <a:r>
              <a:rPr lang="en-US" altLang="zh-CN" sz="996" spc="3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Simone,</a:t>
            </a:r>
            <a:r>
              <a:rPr lang="en-US" altLang="zh-CN" sz="996" spc="3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poseedor</a:t>
            </a:r>
            <a:r>
              <a:rPr lang="en-US" altLang="zh-CN" sz="996" spc="3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récord</a:t>
            </a:r>
            <a:r>
              <a:rPr lang="en-US" altLang="zh-CN" sz="996" spc="3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</a:t>
            </a:r>
            <a:r>
              <a:rPr lang="en-US" altLang="zh-CN" sz="996" spc="3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experiencia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mecánica,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demostró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convirtió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“¡Y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segundo...</a:t>
            </a:r>
            <a:r>
              <a:rPr lang="en-US" altLang="zh-CN" sz="996" spc="3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control!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3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Entró</a:t>
            </a:r>
            <a:r>
              <a:rPr lang="en-US" altLang="zh-CN" sz="996" spc="3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bruscamente,</a:t>
            </a:r>
            <a:r>
              <a:rPr lang="en-US" altLang="zh-CN" sz="996" spc="3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demostrando</a:t>
            </a:r>
            <a:r>
              <a:rPr lang="en-US" altLang="zh-CN" sz="996" spc="3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capacidad</a:t>
            </a:r>
            <a:r>
              <a:rPr lang="en-US" altLang="zh-CN" sz="996" spc="3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giro</a:t>
            </a:r>
            <a:r>
              <a:rPr lang="en-US" altLang="zh-CN" sz="996" spc="3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auto,</a:t>
            </a:r>
            <a:r>
              <a:rPr lang="en-US" altLang="zh-CN" sz="996" spc="3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conocida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aceleración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lateral,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presionó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pasajero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puerta.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433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embargo,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movimiento,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Spider,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elegantes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26" algn="l" rtl="0">
              <a:lnSpc>
                <a:spcPts val="1236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detalles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terminación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cosidos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mano,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expresión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artística.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tradición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artesanal,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26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Italia,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Emilia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Romagna,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lideró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sabor.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pequeñas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botellas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vinagre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26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balsámico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venderse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cientos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dólares.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tacones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aguja,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dolorosos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pies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26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billetera,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costaban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dólares.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tenían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alto: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diez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26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precios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subasta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altos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eran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Ferraris,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superaba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38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26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estadounidenses.</a:t>
            </a:r>
            <a:r>
              <a:rPr lang="en-US" altLang="zh-CN" sz="996" spc="4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Tales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recompensas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pasión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maridaje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artesanía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21" algn="l" rtl="0">
              <a:lnSpc>
                <a:spcPts val="1246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clase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mundial.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502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cambiando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rápidamente,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tecnologías,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95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porque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hecho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pública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2015.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enfrentaba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escrutinio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155"/>
          <p:cNvSpPr txBox="1"/>
          <p:nvPr/>
        </p:nvSpPr>
        <p:spPr>
          <a:xfrm>
            <a:off x="257943" y="745137"/>
            <a:ext cx="7256514" cy="760868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día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noche,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superamos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problema.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Seguimos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trabajando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sabíamos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podíamos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mejorar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716" algn="l" rtl="0">
              <a:lnSpc>
                <a:spcPts val="1342"/>
              </a:lnSpc>
              <a:spcBef>
                <a:spcPts val="807"/>
              </a:spcBef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salió,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obtuvo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elogios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premios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rendimiento,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incluido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“Premio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internacional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Stuttgart,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ciudad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natal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Porsche.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importante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48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pasión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ganó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distinción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i="1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i="1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i="1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i="1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2016</a:t>
            </a:r>
            <a:r>
              <a:rPr lang="en-US" altLang="zh-CN" sz="996" i="1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i="1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Robb</a:t>
            </a:r>
            <a:r>
              <a:rPr lang="en-US" altLang="zh-CN" sz="996" i="1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Report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,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respaldos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clientes: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“Vuelo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jet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Gulfstream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[conducir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488]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cool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Manejar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experiencia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visceral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pura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“Manejar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GTB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sentido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Quienes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resisten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turbocompresores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recientemente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adoptados,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60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conducir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8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director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comunicaciones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Stefano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Lai,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explicó: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“El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desafío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67" algn="l" rtl="0">
              <a:lnSpc>
                <a:spcPts val="1236"/>
              </a:lnSpc>
            </a:pP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comunicaciones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resaltar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esfuerzo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incansable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requiere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afinar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detalle.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67" algn="l" rtl="0">
              <a:lnSpc>
                <a:spcPts val="1248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resultado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flujo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constante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ideas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pruebas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94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encontramos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solución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obtener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tono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particular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Boari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agregó: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“A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realizamos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94" algn="l" rtl="0">
              <a:lnSpc>
                <a:spcPts val="1248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-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audaces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tomamos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riesgos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altos,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hemos</a:t>
            </a:r>
            <a:r>
              <a:rPr lang="en-US" altLang="zh-CN" sz="996" spc="-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equivocado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todavía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618"/>
              </a:lnSpc>
              <a:spcBef>
                <a:spcPts val="829"/>
              </a:spcBef>
            </a:pP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Innovar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endParaRPr lang="en-US" altLang="zh-CN" sz="1200" dirty="0">
              <a:latin typeface="Book Antiqua"/>
              <a:ea typeface="Book Antiqua"/>
              <a:cs typeface="Book Antiqua"/>
            </a:endParaRPr>
          </a:p>
          <a:p>
            <a:pPr marL="866781" marR="635145" indent="182907" algn="l" rtl="0">
              <a:lnSpc>
                <a:spcPts val="1342"/>
              </a:lnSpc>
              <a:spcBef>
                <a:spcPts val="690"/>
              </a:spcBef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Michael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Leiters,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director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(CTO)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compañía,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unió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doctorado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ingeniería,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distinguida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Porsche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y,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aún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sorprendente,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dominio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italiano.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Pasó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período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competencia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seis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preparándose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aprendiendo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italiano.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“Cuando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vine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vez,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escéptico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marR="636703" algn="l" rtl="0">
              <a:lnSpc>
                <a:spcPts val="1242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alemana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5000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pronto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descubrió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secretos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pequeñez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conforme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lograba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captar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emociones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clientes.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embargo,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pequeñez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estuvo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exenta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48"/>
              </a:lnSpc>
            </a:pP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desafíos,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cadena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suministro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resolver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36"/>
              </a:lnSpc>
            </a:pP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automotrices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grandes.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2858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empleados,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cuales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140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marR="635554" algn="l" rtl="0">
              <a:lnSpc>
                <a:spcPts val="1248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tenían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sede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fuera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Maranello;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1607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trabajaron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fábricas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590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técnicos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dedicados</a:t>
            </a:r>
            <a:r>
              <a:rPr lang="en-US" altLang="zh-CN" sz="996" spc="-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-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desarrollo</a:t>
            </a:r>
            <a:r>
              <a:rPr lang="en-US" altLang="zh-CN" sz="996" spc="-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4552" indent="182780" algn="l" rtl="0">
              <a:lnSpc>
                <a:spcPts val="1342"/>
              </a:lnSpc>
              <a:spcBef>
                <a:spcPts val="701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descubrió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pensaban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aplicarla;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querían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encontrar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causa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raíz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atacarlo.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corto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plazo,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enfoque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evita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efectos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deseados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multipliquen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cadena.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tendía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depender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papel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computadoras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etapas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anteriores.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”Otras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construyen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prototipo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marR="636993" algn="l" rtl="0">
              <a:lnSpc>
                <a:spcPts val="12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tienen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observó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“Nuestra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gente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enfoca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soluciones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simulación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computadora.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opción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barata</a:t>
            </a:r>
            <a:r>
              <a:rPr lang="en-US" altLang="zh-CN" sz="996" spc="-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marR="635623" algn="just" rtl="0">
              <a:lnSpc>
                <a:spcPts val="1243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3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3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3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utilizaron</a:t>
            </a:r>
            <a:r>
              <a:rPr lang="en-US" altLang="zh-CN" sz="996" spc="3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principalmente</a:t>
            </a:r>
            <a:r>
              <a:rPr lang="en-US" altLang="zh-CN" sz="996" spc="3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verificar</a:t>
            </a:r>
            <a:r>
              <a:rPr lang="en-US" altLang="zh-CN" sz="996" spc="3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corazonadas,</a:t>
            </a:r>
            <a:r>
              <a:rPr lang="en-US" altLang="zh-CN" sz="996" spc="3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3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3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departamentos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menudo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requerían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ciclos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verificación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múltiples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y,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superpuestos.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2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estas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pueden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crear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100-200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escala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tamaño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natural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comodidad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validación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estadística,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hacerlo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diez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modelos.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volvió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modelos,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hizo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rápidamente.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algunas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ocasiones,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hicieron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computadora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día,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arcilla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día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siguiente.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soluciones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presentaban</a:t>
            </a:r>
            <a:r>
              <a:rPr lang="en-US" altLang="zh-CN" sz="996" spc="2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fresaba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modelo.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3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arcilla</a:t>
            </a:r>
            <a:r>
              <a:rPr lang="en-US" altLang="zh-CN" sz="996" spc="3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3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desarrollaron</a:t>
            </a:r>
            <a:r>
              <a:rPr lang="en-US" altLang="zh-CN" sz="996" spc="3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moldeando</a:t>
            </a:r>
            <a:r>
              <a:rPr lang="en-US" altLang="zh-CN" sz="996" spc="3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</a:t>
            </a:r>
            <a:r>
              <a:rPr lang="en-US" altLang="zh-CN" sz="996" spc="3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3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arcilla</a:t>
            </a:r>
            <a:r>
              <a:rPr lang="en-US" altLang="zh-CN" sz="996" spc="3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existente,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realizar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período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rápido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24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horas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noche.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pequeña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carecía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típicos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estratos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carrera,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describió: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“Es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fácil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retener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pueden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creativos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lugares.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están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educados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profundidad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amplitud.</a:t>
            </a:r>
            <a:r>
              <a:rPr lang="en-US" altLang="zh-CN" sz="996" spc="2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tanto,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aquí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interior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automóvil.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lugar,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necesitar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docena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cubrir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trabajo;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pudiera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todo,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exigir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167"/>
          <p:cNvSpPr txBox="1"/>
          <p:nvPr/>
        </p:nvSpPr>
        <p:spPr>
          <a:xfrm>
            <a:off x="257943" y="745137"/>
            <a:ext cx="7256514" cy="77882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300.000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tasa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rotación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relativamente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baja,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marR="636029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ayudó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mantener</a:t>
            </a:r>
            <a:r>
              <a:rPr lang="en-US" altLang="zh-CN" sz="996" spc="2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transmisión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oral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conocimiento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qué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funcionó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qué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fracasó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experimentos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anteriores.</a:t>
            </a:r>
            <a:r>
              <a:rPr lang="en-US" altLang="zh-CN" sz="996" spc="1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decía</a:t>
            </a:r>
            <a:r>
              <a:rPr lang="en-US" altLang="zh-CN" sz="996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cinco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años,</a:t>
            </a:r>
            <a:r>
              <a:rPr lang="en-US" altLang="zh-CN" sz="996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logró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desarrollo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pasara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cómodas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oficinas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directamente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48"/>
              </a:lnSpc>
            </a:pP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fábrica.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Según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Vincenzo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Regazzoni,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director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producción,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renuencia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inicial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mudarse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espartano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entusiasmo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hacerlo.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589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gerentes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senior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podían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contratados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compañías,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tendía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nutrir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internamente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jóvenes.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largo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años,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continuó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atrayendo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talento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ubicación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remota,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interesados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ganar,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impulsar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superdeportivo.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“Nuestros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trabajan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tarde,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pasan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noche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vencimientos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plazos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maravilla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6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Leiters.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“¡Los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están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dispuestos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sufrir!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increíble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cantidad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pasión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0" dirty="0">
              <a:latin typeface="Book Antiqua"/>
              <a:ea typeface="Book Antiqua"/>
              <a:cs typeface="Book Antiqua"/>
            </a:endParaRPr>
          </a:p>
          <a:p>
            <a:pPr marL="866556" marR="637230" algn="l" rtl="0">
              <a:lnSpc>
                <a:spcPts val="124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tienen.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les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objetivo,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cumplen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esmero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respecto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reclutamiento,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señaló: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”Necesitamos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gerentes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habilidades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técnicas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sólidas.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Preferimos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contratarlos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jóvenes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formarlos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6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requirió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fuerte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apoyo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Michele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Antoniazzi,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responsable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recursos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6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humanos.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“Estoy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constante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diálogo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CTO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jefe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Boari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saber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429" algn="l" rtl="0">
              <a:lnSpc>
                <a:spcPts val="1236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qué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tecnologías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queremos</a:t>
            </a:r>
            <a:r>
              <a:rPr lang="en-US" altLang="zh-CN" sz="996" spc="2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trabajar</a:t>
            </a:r>
            <a:r>
              <a:rPr lang="en-US" altLang="zh-CN" sz="996" spc="2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proyectos</a:t>
            </a:r>
            <a:r>
              <a:rPr lang="en-US" altLang="zh-CN" sz="996" spc="2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futuros.</a:t>
            </a:r>
            <a:r>
              <a:rPr lang="en-US" altLang="zh-CN" sz="996" spc="2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Necesito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saber</a:t>
            </a:r>
            <a:r>
              <a:rPr lang="en-US" altLang="zh-CN" sz="996" spc="2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cuatro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2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429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anticipación</a:t>
            </a:r>
            <a:r>
              <a:rPr lang="en-US" altLang="zh-CN" sz="996" spc="3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qué</a:t>
            </a:r>
            <a:r>
              <a:rPr lang="en-US" altLang="zh-CN" sz="996" spc="3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habilidades</a:t>
            </a:r>
            <a:r>
              <a:rPr lang="en-US" altLang="zh-CN" sz="996" spc="3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necesitaremos</a:t>
            </a:r>
            <a:r>
              <a:rPr lang="en-US" altLang="zh-CN" sz="996" spc="3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poder</a:t>
            </a:r>
            <a:r>
              <a:rPr lang="en-US" altLang="zh-CN" sz="996" spc="3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reclutar</a:t>
            </a:r>
            <a:r>
              <a:rPr lang="en-US" altLang="zh-CN" sz="996" spc="3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formar</a:t>
            </a:r>
            <a:r>
              <a:rPr lang="en-US" altLang="zh-CN" sz="996" spc="3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nuevas</a:t>
            </a:r>
            <a:r>
              <a:rPr lang="en-US" altLang="zh-CN" sz="996" spc="3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personas.</a:t>
            </a:r>
            <a:r>
              <a:rPr lang="en-US" altLang="zh-CN" sz="996" spc="3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429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podemos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contratar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mejores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competidores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hoy,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pensando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lanzarán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429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próximo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336" algn="l" rtl="0">
              <a:lnSpc>
                <a:spcPts val="1342"/>
              </a:lnSpc>
              <a:spcBef>
                <a:spcPts val="807"/>
              </a:spcBef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Algunas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combinaciones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ocurrieron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deportivos,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especialmente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materiales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429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I+D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motores.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últimos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años,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número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empleados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6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permanentemente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carretera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(GT)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divisiones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F1.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6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utilizó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tácticas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administrar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complejidad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usaban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menudo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automotrices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6" marR="635650" algn="just" rtl="0">
              <a:lnSpc>
                <a:spcPts val="1244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grandes.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diseñados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fabricados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base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arquitecturas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altamente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modulares,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permitió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fabricación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flexible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volumen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fácil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adaptación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diferentes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modelos.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veía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sí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pionera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maestro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despliegue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desarrollos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tecnológicos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sí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reduce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enormemente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complejidad.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mantuvo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motor,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36-40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meses.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primeros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días,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dirección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priorizado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motores.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fin,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encontró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estratégico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fundición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aluminio,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competidores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menudo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subcontrataban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proveedores.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permitió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explorar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límites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supercoches.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proveedores,</a:t>
            </a:r>
            <a:r>
              <a:rPr lang="en-US" altLang="zh-CN" sz="996" spc="2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todo,</a:t>
            </a:r>
            <a:r>
              <a:rPr lang="en-US" altLang="zh-CN" sz="996" spc="2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estar</a:t>
            </a:r>
            <a:r>
              <a:rPr lang="en-US" altLang="zh-CN" sz="996" spc="2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motivados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aventurarse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territorio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potencialmente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peligroso,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dado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potencial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exploten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paredes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extremos.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ocasión,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observó: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“El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hacía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vibrar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demasiado.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5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5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proveedor</a:t>
            </a:r>
            <a:r>
              <a:rPr lang="en-US" altLang="zh-CN" sz="996" spc="5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5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negó</a:t>
            </a:r>
            <a:r>
              <a:rPr lang="en-US" altLang="zh-CN" sz="996" spc="5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modificarlo,</a:t>
            </a:r>
            <a:r>
              <a:rPr lang="en-US" altLang="zh-CN" sz="996" spc="5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5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5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pasaron</a:t>
            </a:r>
            <a:r>
              <a:rPr lang="en-US" altLang="zh-CN" sz="996" spc="5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ocho</a:t>
            </a:r>
            <a:r>
              <a:rPr lang="en-US" altLang="zh-CN" sz="996" spc="5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remodelando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componente,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internamente</a:t>
            </a:r>
            <a:r>
              <a:rPr lang="en-US" altLang="zh-CN" sz="996" spc="-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5" marR="636916" indent="182908" algn="l" rtl="0">
              <a:lnSpc>
                <a:spcPts val="1342"/>
              </a:lnSpc>
              <a:spcBef>
                <a:spcPts val="689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Históricamente,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desempeño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superó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preocupaciones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eficiencia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consumo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combustible.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2013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ilustró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principio.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Aquí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existía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5" marR="636067" algn="l" rtl="0">
              <a:lnSpc>
                <a:spcPts val="124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ahorrar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energía,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aumentar</a:t>
            </a:r>
            <a:r>
              <a:rPr lang="en-US" altLang="zh-CN" sz="996" spc="2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rendimiento.</a:t>
            </a:r>
            <a:r>
              <a:rPr lang="en-US" altLang="zh-CN" sz="996" spc="2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solución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derivada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extrajo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energía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habría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perdido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frenado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períodos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5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aceleración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excesiva.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diferencia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híbridos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5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combustión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apaga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completamente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velocidades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inercia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paradas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completas,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5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trabajaron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continuamente,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puesto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produjo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5" marR="636994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impulso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adicional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150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caballos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generoso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combustión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800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caballos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fuerza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automóvil.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convirtió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poderoso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historia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Box182"/>
          <p:cNvSpPr txBox="1"/>
          <p:nvPr/>
        </p:nvSpPr>
        <p:spPr>
          <a:xfrm>
            <a:off x="357808" y="742003"/>
            <a:ext cx="7256514" cy="77366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618"/>
              </a:lnSpc>
            </a:pPr>
            <a:r>
              <a:rPr lang="en-US" altLang="zh-CN" sz="1200" i="1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Producir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1200" i="1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calidad</a:t>
            </a:r>
            <a:endParaRPr lang="en-US" altLang="zh-CN" sz="1200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8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campus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2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ambiente</a:t>
            </a:r>
            <a:r>
              <a:rPr lang="en-US" altLang="zh-CN" sz="996" spc="2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universitario</a:t>
            </a:r>
            <a:r>
              <a:rPr lang="en-US" altLang="zh-CN" sz="996" spc="2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tranquilo,</a:t>
            </a:r>
            <a:r>
              <a:rPr lang="en-US" altLang="zh-CN" sz="996" spc="2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aunque</a:t>
            </a:r>
            <a:r>
              <a:rPr lang="en-US" altLang="zh-CN" sz="996" spc="2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calles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nombres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filósofos,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pilotos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F1,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plaza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nombre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Michael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Schumacher,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ganador</a:t>
            </a:r>
            <a:r>
              <a:rPr lang="en-US" altLang="zh-CN" sz="996" spc="1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número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campeonatos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calles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apretaban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edificios</a:t>
            </a:r>
            <a:r>
              <a:rPr lang="en-US" altLang="zh-CN" sz="996" spc="2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fábricas,</a:t>
            </a:r>
            <a:r>
              <a:rPr lang="en-US" altLang="zh-CN" sz="996" spc="2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dedicados</a:t>
            </a:r>
            <a:r>
              <a:rPr lang="en-US" altLang="zh-CN" sz="996" spc="2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tareas</a:t>
            </a:r>
            <a:r>
              <a:rPr lang="en-US" altLang="zh-CN" sz="996" spc="2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específicas</a:t>
            </a:r>
            <a:r>
              <a:rPr lang="en-US" altLang="zh-CN" sz="996" spc="2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fabricación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motores,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chasis,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pintura,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etc.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edificios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controlados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temperatura,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humedad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ruido.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campus,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visionarios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diseñaban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futuro,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expertos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establecían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escalas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recompensa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privación.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menudo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sorprendían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ritmo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marR="637154" algn="just" rtl="0">
              <a:lnSpc>
                <a:spcPts val="1244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lento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“Producimos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1500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12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cilindros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jefe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Regazzoni,</a:t>
            </a:r>
            <a:r>
              <a:rPr lang="en-US" altLang="zh-CN" sz="996" spc="3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“y</a:t>
            </a:r>
            <a:r>
              <a:rPr lang="en-US" altLang="zh-CN" sz="996" spc="3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3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3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demasiado</a:t>
            </a:r>
            <a:r>
              <a:rPr lang="en-US" altLang="zh-CN" sz="996" spc="3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industrializado.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2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difícil</a:t>
            </a:r>
            <a:r>
              <a:rPr lang="en-US" altLang="zh-CN" sz="996" spc="3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ganar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dinero</a:t>
            </a:r>
            <a:r>
              <a:rPr lang="en-US" altLang="zh-CN" sz="996" spc="3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volúmenes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tienes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diferentes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modelos.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reducir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costos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fijos,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les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damos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ajusten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variaciones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diferentes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facilitó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inmensa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personalización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incorporó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automóvil,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creó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ambiente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agradable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exposición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coincidente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visitantes.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tradición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entender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automóvil,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trabajos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rotaban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marR="635468" algn="just" rtl="0">
              <a:lnSpc>
                <a:spcPts val="1243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seis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meses.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turno,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disfrutaron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hora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almuerzo,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cerraría,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excepción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algunas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estaciones</a:t>
            </a:r>
            <a:r>
              <a:rPr lang="en-US" altLang="zh-CN" sz="996" spc="2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automatizadas.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gente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“orgullosa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trabajar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aquí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declaró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Antoniazzi.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“Mantenemos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trabajo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interesante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rotaciones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ganaraban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salarios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encima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promedio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rotación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baja;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hecho,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muchos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tuvieron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experiencias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multigeneracionales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aquí.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eran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jóvenes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contratados,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varios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habían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estudiado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escuela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técnica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Maranello.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Antoniazzi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enfatizó: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“Somos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demasiado</a:t>
            </a:r>
            <a:r>
              <a:rPr lang="en-US" altLang="zh-CN" sz="996" spc="2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pequeños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tener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técnicos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especializados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necesitamos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2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tengan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visión</a:t>
            </a:r>
            <a:r>
              <a:rPr lang="en-US" altLang="zh-CN" sz="996" spc="4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</a:t>
            </a:r>
            <a:r>
              <a:rPr lang="en-US" altLang="zh-CN" sz="996" spc="4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4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vehículo,</a:t>
            </a:r>
            <a:r>
              <a:rPr lang="en-US" altLang="zh-CN" sz="996" spc="4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4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4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difícil</a:t>
            </a:r>
            <a:r>
              <a:rPr lang="en-US" altLang="zh-CN" sz="996" spc="4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encontrar</a:t>
            </a:r>
            <a:r>
              <a:rPr lang="en-US" altLang="zh-CN" sz="996" spc="4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4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4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esas</a:t>
            </a:r>
            <a:r>
              <a:rPr lang="en-US" altLang="zh-CN" sz="996" spc="4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habilidades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4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retenerlos,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ofreció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beneficios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generosos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mantuvo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involucrados.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enviar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sugerencias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programa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mejora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operaciones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“Pit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Stop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premios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semanales.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“Pero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motiva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agregó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Antoniazzi,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“son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corazón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motores,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creación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centró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fundición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donde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metal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fundido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colado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piezas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ensamblado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marR="637006" algn="l" rtl="0">
              <a:lnSpc>
                <a:spcPts val="12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llevaba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ensamblaje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completo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etiquetado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código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barras.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muchas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automotrices,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ciclo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estación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ensamblaje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minuto.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Debido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eran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promedio,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tiempos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ciclo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ensamblaje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iban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aproximadamente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minutos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pequeños,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producidos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65" marR="634643" indent="15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Maserati,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hora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12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cilindros</a:t>
            </a:r>
            <a:r>
              <a:rPr lang="en-US" altLang="zh-CN" sz="996" spc="5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principiantes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comenzaron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pequeños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capacitados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experimentados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65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trabajar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grandes.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utilizó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montaje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65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producción.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general,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puestos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fijos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65" algn="l" rtl="0">
              <a:lnSpc>
                <a:spcPts val="1236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movían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plataformas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mecánicas.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grandes,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tardaban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65" marR="636136" algn="just" rtl="0">
              <a:lnSpc>
                <a:spcPts val="12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día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entero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construirse,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realidad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movía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pasando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diferentes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estaciones.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montaje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coche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pintura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hizo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casa.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líneas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montaje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automóviles,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ciclo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minutos.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completo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tomó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alrededor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mes,</a:t>
            </a:r>
            <a:r>
              <a:rPr lang="en-US" altLang="zh-CN" sz="996" spc="3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spc="3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3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</a:t>
            </a:r>
            <a:r>
              <a:rPr lang="en-US" altLang="zh-CN" sz="996" spc="3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hubiera</a:t>
            </a:r>
            <a:r>
              <a:rPr lang="en-US" altLang="zh-CN" sz="996" spc="3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seleccionado</a:t>
            </a:r>
            <a:r>
              <a:rPr lang="en-US" altLang="zh-CN" sz="996" spc="3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materiales</a:t>
            </a:r>
            <a:r>
              <a:rPr lang="en-US" altLang="zh-CN" sz="996" spc="3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3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936962" algn="l" rtl="0">
              <a:lnSpc>
                <a:spcPts val="1083"/>
              </a:lnSpc>
              <a:spcBef>
                <a:spcPts val="2625"/>
              </a:spcBef>
            </a:pPr>
            <a:r>
              <a:rPr lang="en-US" altLang="zh-CN" sz="804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804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804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ciclo</a:t>
            </a:r>
            <a:r>
              <a:rPr lang="en-US" altLang="zh-CN" sz="804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804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804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804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promedio</a:t>
            </a:r>
            <a:r>
              <a:rPr lang="en-US" altLang="zh-CN" sz="804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804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804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804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ensamblado.</a:t>
            </a:r>
            <a:r>
              <a:rPr lang="en-US" altLang="zh-CN" sz="804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804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804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ciclo</a:t>
            </a:r>
            <a:r>
              <a:rPr lang="en-US" altLang="zh-CN" sz="804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</a:t>
            </a:r>
            <a:r>
              <a:rPr lang="en-US" altLang="zh-CN" sz="804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minutos</a:t>
            </a:r>
            <a:r>
              <a:rPr lang="en-US" altLang="zh-CN" sz="804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implica</a:t>
            </a:r>
            <a:r>
              <a:rPr lang="en-US" altLang="zh-CN" sz="804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804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804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  <a:p>
            <a:pPr marL="866814" algn="l" rtl="0">
              <a:lnSpc>
                <a:spcPts val="996"/>
              </a:lnSpc>
            </a:pP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minutos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terminado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abandona</a:t>
            </a:r>
            <a:r>
              <a:rPr lang="en-US" altLang="zh-CN" sz="804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804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operación</a:t>
            </a:r>
            <a:r>
              <a:rPr lang="en-US" altLang="zh-CN" sz="804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ensamblaje</a:t>
            </a:r>
            <a:r>
              <a:rPr lang="en-US" altLang="zh-CN" sz="804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804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motor.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ath183"/>
          <p:cNvSpPr/>
          <p:nvPr/>
        </p:nvSpPr>
        <p:spPr>
          <a:xfrm>
            <a:off x="1124712" y="9250668"/>
            <a:ext cx="5751576" cy="6108"/>
          </a:xfrm>
          <a:custGeom>
            <a:avLst/>
            <a:gdLst/>
            <a:ahLst/>
            <a:cxnLst/>
            <a:rect l="l" t="t" r="r" b="b"/>
            <a:pathLst>
              <a:path w="5751576" h="6108">
                <a:moveTo>
                  <a:pt x="0" y="6109"/>
                </a:moveTo>
                <a:lnTo>
                  <a:pt x="5751576" y="6109"/>
                </a:lnTo>
                <a:lnTo>
                  <a:pt x="5751576" y="0"/>
                </a:lnTo>
                <a:lnTo>
                  <a:pt x="0" y="0"/>
                </a:lnTo>
                <a:lnTo>
                  <a:pt x="0" y="6109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4" name="Path184"/>
          <p:cNvSpPr/>
          <p:nvPr/>
        </p:nvSpPr>
        <p:spPr>
          <a:xfrm>
            <a:off x="2296668" y="8433830"/>
            <a:ext cx="3348241" cy="7606"/>
          </a:xfrm>
          <a:custGeom>
            <a:avLst/>
            <a:gdLst/>
            <a:ahLst/>
            <a:cxnLst/>
            <a:rect l="l" t="t" r="r" b="b"/>
            <a:pathLst>
              <a:path w="3348241" h="7606">
                <a:moveTo>
                  <a:pt x="0" y="7607"/>
                </a:moveTo>
                <a:lnTo>
                  <a:pt x="3348241" y="7607"/>
                </a:lnTo>
                <a:lnTo>
                  <a:pt x="3348241" y="0"/>
                </a:lnTo>
                <a:lnTo>
                  <a:pt x="0" y="0"/>
                </a:lnTo>
                <a:lnTo>
                  <a:pt x="0" y="7607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5" name="Path185"/>
          <p:cNvSpPr/>
          <p:nvPr/>
        </p:nvSpPr>
        <p:spPr>
          <a:xfrm>
            <a:off x="1197864" y="8225028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6" name="Path186"/>
          <p:cNvSpPr/>
          <p:nvPr/>
        </p:nvSpPr>
        <p:spPr>
          <a:xfrm>
            <a:off x="1197864" y="8225028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7" name="Path187"/>
          <p:cNvSpPr/>
          <p:nvPr/>
        </p:nvSpPr>
        <p:spPr>
          <a:xfrm>
            <a:off x="1203960" y="8225028"/>
            <a:ext cx="5536692" cy="6096"/>
          </a:xfrm>
          <a:custGeom>
            <a:avLst/>
            <a:gdLst/>
            <a:ahLst/>
            <a:cxnLst/>
            <a:rect l="l" t="t" r="r" b="b"/>
            <a:pathLst>
              <a:path w="5536692" h="6096">
                <a:moveTo>
                  <a:pt x="0" y="6096"/>
                </a:moveTo>
                <a:lnTo>
                  <a:pt x="5536693" y="6096"/>
                </a:lnTo>
                <a:lnTo>
                  <a:pt x="5536693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8" name="Path188"/>
          <p:cNvSpPr/>
          <p:nvPr/>
        </p:nvSpPr>
        <p:spPr>
          <a:xfrm>
            <a:off x="6740652" y="8225028"/>
            <a:ext cx="6109" cy="6096"/>
          </a:xfrm>
          <a:custGeom>
            <a:avLst/>
            <a:gdLst/>
            <a:ahLst/>
            <a:cxnLst/>
            <a:rect l="l" t="t" r="r" b="b"/>
            <a:pathLst>
              <a:path w="6109" h="6096">
                <a:moveTo>
                  <a:pt x="0" y="6096"/>
                </a:moveTo>
                <a:lnTo>
                  <a:pt x="6109" y="6096"/>
                </a:lnTo>
                <a:lnTo>
                  <a:pt x="6109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9" name="Path189"/>
          <p:cNvSpPr/>
          <p:nvPr/>
        </p:nvSpPr>
        <p:spPr>
          <a:xfrm>
            <a:off x="6740652" y="8225028"/>
            <a:ext cx="6109" cy="6096"/>
          </a:xfrm>
          <a:custGeom>
            <a:avLst/>
            <a:gdLst/>
            <a:ahLst/>
            <a:cxnLst/>
            <a:rect l="l" t="t" r="r" b="b"/>
            <a:pathLst>
              <a:path w="6109" h="6096">
                <a:moveTo>
                  <a:pt x="0" y="6096"/>
                </a:moveTo>
                <a:lnTo>
                  <a:pt x="6109" y="6096"/>
                </a:lnTo>
                <a:lnTo>
                  <a:pt x="6109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0" name="Path190"/>
          <p:cNvSpPr/>
          <p:nvPr/>
        </p:nvSpPr>
        <p:spPr>
          <a:xfrm>
            <a:off x="1197864" y="8231112"/>
            <a:ext cx="6096" cy="737628"/>
          </a:xfrm>
          <a:custGeom>
            <a:avLst/>
            <a:gdLst/>
            <a:ahLst/>
            <a:cxnLst/>
            <a:rect l="l" t="t" r="r" b="b"/>
            <a:pathLst>
              <a:path w="6096" h="737628">
                <a:moveTo>
                  <a:pt x="0" y="737629"/>
                </a:moveTo>
                <a:lnTo>
                  <a:pt x="6096" y="737629"/>
                </a:lnTo>
                <a:lnTo>
                  <a:pt x="6096" y="0"/>
                </a:lnTo>
                <a:lnTo>
                  <a:pt x="0" y="0"/>
                </a:lnTo>
                <a:lnTo>
                  <a:pt x="0" y="737629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1" name="Path191"/>
          <p:cNvSpPr/>
          <p:nvPr/>
        </p:nvSpPr>
        <p:spPr>
          <a:xfrm>
            <a:off x="1197864" y="8968740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2" name="Path192"/>
          <p:cNvSpPr/>
          <p:nvPr/>
        </p:nvSpPr>
        <p:spPr>
          <a:xfrm>
            <a:off x="1197864" y="8968740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3" name="Path193"/>
          <p:cNvSpPr/>
          <p:nvPr/>
        </p:nvSpPr>
        <p:spPr>
          <a:xfrm>
            <a:off x="1203960" y="8968740"/>
            <a:ext cx="5536692" cy="6096"/>
          </a:xfrm>
          <a:custGeom>
            <a:avLst/>
            <a:gdLst/>
            <a:ahLst/>
            <a:cxnLst/>
            <a:rect l="l" t="t" r="r" b="b"/>
            <a:pathLst>
              <a:path w="5536692" h="6096">
                <a:moveTo>
                  <a:pt x="0" y="6096"/>
                </a:moveTo>
                <a:lnTo>
                  <a:pt x="5536693" y="6096"/>
                </a:lnTo>
                <a:lnTo>
                  <a:pt x="5536693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4" name="Path194"/>
          <p:cNvSpPr/>
          <p:nvPr/>
        </p:nvSpPr>
        <p:spPr>
          <a:xfrm>
            <a:off x="6740652" y="8231112"/>
            <a:ext cx="6109" cy="737628"/>
          </a:xfrm>
          <a:custGeom>
            <a:avLst/>
            <a:gdLst/>
            <a:ahLst/>
            <a:cxnLst/>
            <a:rect l="l" t="t" r="r" b="b"/>
            <a:pathLst>
              <a:path w="6109" h="737628">
                <a:moveTo>
                  <a:pt x="0" y="737629"/>
                </a:moveTo>
                <a:lnTo>
                  <a:pt x="6109" y="737629"/>
                </a:lnTo>
                <a:lnTo>
                  <a:pt x="6109" y="0"/>
                </a:lnTo>
                <a:lnTo>
                  <a:pt x="0" y="0"/>
                </a:lnTo>
                <a:lnTo>
                  <a:pt x="0" y="737629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5" name="Path195"/>
          <p:cNvSpPr/>
          <p:nvPr/>
        </p:nvSpPr>
        <p:spPr>
          <a:xfrm>
            <a:off x="6740652" y="8968740"/>
            <a:ext cx="6109" cy="6096"/>
          </a:xfrm>
          <a:custGeom>
            <a:avLst/>
            <a:gdLst/>
            <a:ahLst/>
            <a:cxnLst/>
            <a:rect l="l" t="t" r="r" b="b"/>
            <a:pathLst>
              <a:path w="6109" h="6096">
                <a:moveTo>
                  <a:pt x="0" y="6096"/>
                </a:moveTo>
                <a:lnTo>
                  <a:pt x="6109" y="6096"/>
                </a:lnTo>
                <a:lnTo>
                  <a:pt x="6109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6" name="Path196"/>
          <p:cNvSpPr/>
          <p:nvPr/>
        </p:nvSpPr>
        <p:spPr>
          <a:xfrm>
            <a:off x="6740652" y="8968740"/>
            <a:ext cx="6109" cy="6096"/>
          </a:xfrm>
          <a:custGeom>
            <a:avLst/>
            <a:gdLst/>
            <a:ahLst/>
            <a:cxnLst/>
            <a:rect l="l" t="t" r="r" b="b"/>
            <a:pathLst>
              <a:path w="6109" h="6096">
                <a:moveTo>
                  <a:pt x="0" y="6096"/>
                </a:moveTo>
                <a:lnTo>
                  <a:pt x="6109" y="6096"/>
                </a:lnTo>
                <a:lnTo>
                  <a:pt x="6109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>
              <a:alpha val="65535"/>
            </a:srgbClr>
          </a:solidFill>
          <a:ln w="0" cap="sq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09" name="Text Box209"/>
          <p:cNvSpPr txBox="1"/>
          <p:nvPr/>
        </p:nvSpPr>
        <p:spPr>
          <a:xfrm>
            <a:off x="302094" y="1429627"/>
            <a:ext cx="7256514" cy="760009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especiales.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típico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contener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unos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9.000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componentes,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contar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tornillos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sujeciones.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pueden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personalizar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términos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color,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marR="638787" algn="l" rtl="0">
              <a:lnSpc>
                <a:spcPts val="1254"/>
              </a:lnSpc>
            </a:pP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acabado</a:t>
            </a:r>
            <a:r>
              <a:rPr lang="en-US" altLang="zh-CN" sz="996" spc="3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interior</a:t>
            </a:r>
            <a:r>
              <a:rPr lang="en-US" altLang="zh-CN" sz="996" spc="3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materiales.</a:t>
            </a:r>
            <a:r>
              <a:rPr lang="en-US" altLang="zh-CN" sz="996" spc="3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2014,</a:t>
            </a:r>
            <a:r>
              <a:rPr lang="en-US" altLang="zh-CN" sz="996" spc="3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alrededor</a:t>
            </a:r>
            <a:r>
              <a:rPr lang="en-US" altLang="zh-CN" sz="996" spc="3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15</a:t>
            </a:r>
            <a:r>
              <a:rPr lang="en-US" altLang="zh-CN" sz="996" spc="3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%</a:t>
            </a:r>
            <a:r>
              <a:rPr lang="en-US" altLang="zh-CN" sz="996" spc="3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3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provinieron</a:t>
            </a:r>
            <a:r>
              <a:rPr lang="en-US" altLang="zh-CN" sz="996" spc="3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personalización</a:t>
            </a:r>
            <a:r>
              <a:rPr lang="en-US" altLang="zh-CN" sz="996" spc="5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714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chapa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metálica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soldados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subcontrataron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ensamblaron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7" marR="634564" algn="just" rtl="0">
              <a:lnSpc>
                <a:spcPts val="1244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planta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Módena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interiores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cortaron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moldearon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utilizando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materiales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tejidos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precoloreados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proveedores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locales.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2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evitó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externalización</a:t>
            </a:r>
            <a:r>
              <a:rPr lang="en-US" altLang="zh-CN" sz="996" spc="2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componentes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consideraba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vitales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producción.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2014,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aproximadamente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22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%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totales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adquisición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subcontrataron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alrededor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14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socios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estratégicos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clave,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ninguno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cuales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representó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10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%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costos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adquisición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subcontratados</a:t>
            </a:r>
            <a:r>
              <a:rPr lang="en-US" altLang="zh-CN" sz="996" spc="5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Según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Regazzoni: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“En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pasado,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principales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socios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estratégicos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trabajaban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nosotros,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pequeños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volúmenes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creciendo,</a:t>
            </a:r>
            <a:r>
              <a:rPr lang="en-US" altLang="zh-CN" sz="996" spc="2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podemos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perderlos.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queremos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exclusividad,</a:t>
            </a:r>
            <a:r>
              <a:rPr lang="en-US" altLang="zh-CN" sz="996" spc="5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5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queremos</a:t>
            </a:r>
            <a:r>
              <a:rPr lang="en-US" altLang="zh-CN" sz="996" spc="5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5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5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primeros</a:t>
            </a:r>
            <a:r>
              <a:rPr lang="en-US" altLang="zh-CN" sz="996" spc="5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5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ellos.</a:t>
            </a:r>
            <a:r>
              <a:rPr lang="en-US" altLang="zh-CN" sz="996" spc="5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5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spc="5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pueden</a:t>
            </a:r>
            <a:r>
              <a:rPr lang="en-US" altLang="zh-CN" sz="996" spc="5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compartir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conocimientos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41" marR="637362" indent="182907" algn="l" rtl="0">
              <a:lnSpc>
                <a:spcPts val="1342"/>
              </a:lnSpc>
              <a:spcBef>
                <a:spcPts val="701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automatización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introdujo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aumentar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producción,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tareas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demasiado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complejas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peligrosas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humanos.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advenimiento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robots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41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frenar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pasión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italiana.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estación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automatizada,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brazo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robot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pasó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anillo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41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tungsteno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sumergido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nitrógeno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líquido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robot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asociado.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Naturalmente,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llevó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41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nombrar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robots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intercambian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anillos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honor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pareja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veronesa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cercana:</a:t>
            </a:r>
            <a:endParaRPr lang="en-US" altLang="zh-CN" sz="9960" dirty="0">
              <a:latin typeface="Book Antiqua"/>
              <a:ea typeface="Book Antiqua"/>
              <a:cs typeface="Book Antiqua"/>
            </a:endParaRPr>
          </a:p>
          <a:p>
            <a:pPr marL="866741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Romeo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Julieta.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Aunque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baile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robótico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diario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Romeo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tocó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Julieta,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Julieta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68" marR="636253" algn="just" rtl="0">
              <a:lnSpc>
                <a:spcPts val="1244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dejó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lado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anillo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Romeo,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terminó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felizmente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etapa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ensamblaje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unió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tren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fuerza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chasis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denominaron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'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matrimonio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'.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618"/>
              </a:lnSpc>
              <a:spcBef>
                <a:spcPts val="841"/>
              </a:spcBef>
            </a:pP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Experimentar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aprender</a:t>
            </a:r>
            <a:endParaRPr lang="en-US" altLang="zh-CN" sz="1200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48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ocasión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exposición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automóviles,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pudo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decidir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qué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7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presentar.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Así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montó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versiones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diferentes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frentes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camión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permitir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7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elección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último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minuto.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“Siempre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llegamos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tarde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Manzoni,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“porque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maduración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idea,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aprendemos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días,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dejamos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aprender,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asimilarla,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incluido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directorio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encontrar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equilibrio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adecuado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spc="2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requiere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experimentación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constante.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“Confiamos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encontrar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6170" algn="l" rtl="0">
              <a:lnSpc>
                <a:spcPts val="1242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correcto,</a:t>
            </a:r>
            <a:r>
              <a:rPr lang="en-US" altLang="zh-CN" sz="996" spc="3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3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3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3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estamos</a:t>
            </a:r>
            <a:r>
              <a:rPr lang="en-US" altLang="zh-CN" sz="996" spc="3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seguros</a:t>
            </a:r>
            <a:r>
              <a:rPr lang="en-US" altLang="zh-CN" sz="996" spc="3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cómo”,</a:t>
            </a:r>
            <a:r>
              <a:rPr lang="en-US" altLang="zh-CN" sz="996" spc="3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</a:t>
            </a:r>
            <a:r>
              <a:rPr lang="en-US" altLang="zh-CN" sz="996" spc="3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gerente.</a:t>
            </a:r>
            <a:r>
              <a:rPr lang="en-US" altLang="zh-CN" sz="996" spc="3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“Algunas</a:t>
            </a:r>
            <a:r>
              <a:rPr lang="en-US" altLang="zh-CN" sz="996" spc="3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</a:t>
            </a:r>
            <a:r>
              <a:rPr lang="en-US" altLang="zh-CN" sz="996" spc="3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encontramos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parando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mitad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proyecto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repente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llevamos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completo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dirección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opuesta.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volverse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loco,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involucramos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italiana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destrucción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creativa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562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años,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gestionó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unas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7.000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modificaciones,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relacionadas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sonido.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debido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tiempos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ciclo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lentos,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28" marR="637710" algn="l" rtl="0">
              <a:lnSpc>
                <a:spcPts val="12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obra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versátil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equipos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desarrollo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integrados.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basó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confianza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innata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talento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realidad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ensueño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principios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28" algn="l" rtl="0">
              <a:lnSpc>
                <a:spcPts val="1274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básicos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aceptados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(ver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recuadro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).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2020476" algn="l" rtl="0">
              <a:lnSpc>
                <a:spcPts val="1229"/>
              </a:lnSpc>
              <a:spcBef>
                <a:spcPts val="2700"/>
              </a:spcBef>
            </a:pP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Principios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ingeniería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Ferrari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(en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palabras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sus</a:t>
            </a:r>
            <a:r>
              <a:rPr lang="en-US" altLang="zh-CN" sz="9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ingenieros)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776" algn="l" rtl="0">
              <a:lnSpc>
                <a:spcPts val="1229"/>
              </a:lnSpc>
              <a:spcBef>
                <a:spcPts val="2467"/>
              </a:spcBef>
            </a:pP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"Utilizamos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</a:t>
            </a:r>
            <a:r>
              <a:rPr lang="en-US" altLang="zh-CN" sz="9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tecnología</a:t>
            </a:r>
            <a:r>
              <a:rPr lang="en-US" altLang="zh-CN" sz="9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una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manera</a:t>
            </a:r>
            <a:r>
              <a:rPr lang="en-US" altLang="zh-CN" sz="9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diferente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</a:t>
            </a:r>
            <a:r>
              <a:rPr lang="en-US" altLang="zh-CN" sz="9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nuestros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competidores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".</a:t>
            </a:r>
            <a:endParaRPr lang="en-US" altLang="zh-CN" sz="9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233"/>
          <p:cNvSpPr txBox="1"/>
          <p:nvPr/>
        </p:nvSpPr>
        <p:spPr>
          <a:xfrm>
            <a:off x="257943" y="762654"/>
            <a:ext cx="7256514" cy="772410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991776" algn="l" rtl="0">
              <a:lnSpc>
                <a:spcPts val="1229"/>
              </a:lnSpc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"Tenemos</a:t>
            </a:r>
            <a:r>
              <a:rPr lang="en-US" altLang="zh-CN" sz="9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imagen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completa</a:t>
            </a:r>
            <a:r>
              <a:rPr lang="en-US" altLang="zh-CN" sz="9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</a:t>
            </a:r>
            <a:r>
              <a:rPr lang="en-US" altLang="zh-CN" sz="9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cabeza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todos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pueden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participar.</a:t>
            </a:r>
            <a:r>
              <a:rPr lang="en-US" altLang="zh-CN" sz="9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También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podemos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ver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todo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776" algn="l" rtl="0">
              <a:lnSpc>
                <a:spcPts val="1104"/>
              </a:lnSpc>
            </a:pP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producto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porque</a:t>
            </a:r>
            <a:r>
              <a:rPr lang="en-US" altLang="zh-CN" sz="9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todo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está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creado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aquí.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Esto</a:t>
            </a:r>
            <a:r>
              <a:rPr lang="en-US" altLang="zh-CN" sz="9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nos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permite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adoptar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enfoque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sistemas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desde</a:t>
            </a:r>
            <a:r>
              <a:rPr lang="en-US" altLang="zh-CN" sz="9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776" algn="l" rtl="0">
              <a:lnSpc>
                <a:spcPts val="1104"/>
              </a:lnSpc>
            </a:pP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principio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".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776" algn="l" rtl="0">
              <a:lnSpc>
                <a:spcPts val="1229"/>
              </a:lnSpc>
              <a:spcBef>
                <a:spcPts val="475"/>
              </a:spcBef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"Modelamos</a:t>
            </a:r>
            <a:r>
              <a:rPr lang="en-US" altLang="zh-CN" sz="9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rápidamente</a:t>
            </a:r>
            <a:r>
              <a:rPr lang="en-US" altLang="zh-CN" sz="9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sin</a:t>
            </a:r>
            <a:r>
              <a:rPr lang="en-US" altLang="zh-CN" sz="9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perder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tiempo</a:t>
            </a:r>
            <a:r>
              <a:rPr lang="en-US" altLang="zh-CN" sz="9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escribiendo</a:t>
            </a:r>
            <a:r>
              <a:rPr lang="en-US" altLang="zh-CN" sz="9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todos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los</a:t>
            </a:r>
            <a:r>
              <a:rPr lang="en-US" altLang="zh-CN" sz="9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parámetros".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777" algn="l" rtl="0">
              <a:lnSpc>
                <a:spcPts val="1228"/>
              </a:lnSpc>
              <a:spcBef>
                <a:spcPts val="464"/>
              </a:spcBef>
            </a:pP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“Podemos</a:t>
            </a:r>
            <a:r>
              <a:rPr lang="en-US" altLang="zh-CN" sz="9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trabajar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hasta</a:t>
            </a:r>
            <a:r>
              <a:rPr lang="en-US" altLang="zh-CN" sz="9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10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pm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más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tarde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para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resolver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</a:t>
            </a:r>
            <a:r>
              <a:rPr lang="en-US" altLang="zh-CN" sz="9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problema.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creemos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que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</a:t>
            </a:r>
            <a:r>
              <a:rPr lang="en-US" altLang="zh-CN" sz="9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problema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777" algn="l" rtl="0">
              <a:lnSpc>
                <a:spcPts val="1104"/>
              </a:lnSpc>
            </a:pPr>
            <a:r>
              <a:rPr lang="en-US" altLang="zh-CN" sz="9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sea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otra</a:t>
            </a:r>
            <a:r>
              <a:rPr lang="en-US" altLang="zh-CN" sz="9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persona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".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777" algn="l" rtl="0">
              <a:lnSpc>
                <a:spcPts val="1229"/>
              </a:lnSpc>
              <a:spcBef>
                <a:spcPts val="463"/>
              </a:spcBef>
            </a:pP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"Seguimos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mejorando</a:t>
            </a:r>
            <a:r>
              <a:rPr lang="en-US" altLang="zh-CN" sz="9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continuamente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nuestras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habilidades,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así</a:t>
            </a:r>
            <a:r>
              <a:rPr lang="en-US" altLang="zh-CN" sz="9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como</a:t>
            </a:r>
            <a:r>
              <a:rPr lang="en-US" altLang="zh-CN" sz="9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también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nuestros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autos,</a:t>
            </a:r>
            <a:r>
              <a:rPr lang="en-US" altLang="zh-CN" sz="9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siguiendo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777" algn="l" rtl="0">
              <a:lnSpc>
                <a:spcPts val="1104"/>
              </a:lnSpc>
            </a:pP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nuestra</a:t>
            </a:r>
            <a:r>
              <a:rPr lang="en-US" altLang="zh-CN" sz="9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mentalidad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‘mejora</a:t>
            </a:r>
            <a:r>
              <a:rPr lang="en-US" altLang="zh-CN" sz="9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del</a:t>
            </a:r>
            <a:r>
              <a:rPr lang="en-US" altLang="zh-CN" sz="9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producto</a:t>
            </a:r>
            <a:r>
              <a:rPr lang="en-US" altLang="zh-CN" sz="9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’.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Incluso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eso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reducir</a:t>
            </a:r>
            <a:r>
              <a:rPr lang="en-US" altLang="zh-CN" sz="9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unos</a:t>
            </a:r>
            <a:r>
              <a:rPr lang="en-US" altLang="zh-CN" sz="9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pocos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milisegundos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891" algn="l" rtl="0">
              <a:lnSpc>
                <a:spcPts val="1104"/>
              </a:lnSpc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</a:t>
            </a:r>
            <a:r>
              <a:rPr lang="en-US" altLang="zh-CN" sz="9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retraso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acelerador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".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1891" algn="l" rtl="0">
              <a:lnSpc>
                <a:spcPts val="1228"/>
              </a:lnSpc>
              <a:spcBef>
                <a:spcPts val="463"/>
              </a:spcBef>
            </a:pP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“No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hay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política</a:t>
            </a:r>
            <a:r>
              <a:rPr lang="en-US" altLang="zh-CN" sz="9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aquí;</a:t>
            </a:r>
            <a:r>
              <a:rPr lang="en-US" altLang="zh-CN" sz="9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</a:t>
            </a:r>
            <a:r>
              <a:rPr lang="en-US" altLang="zh-CN" sz="9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hay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separación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entre</a:t>
            </a:r>
            <a:r>
              <a:rPr lang="en-US" altLang="zh-CN" sz="9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departamentos</a:t>
            </a:r>
            <a:r>
              <a:rPr lang="en-US" altLang="zh-CN" sz="9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que</a:t>
            </a:r>
            <a:r>
              <a:rPr lang="en-US" altLang="zh-CN" sz="9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ven</a:t>
            </a:r>
            <a:r>
              <a:rPr lang="en-US" altLang="zh-CN" sz="9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las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empresas</a:t>
            </a:r>
            <a:r>
              <a:rPr lang="en-US" altLang="zh-CN" sz="9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más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992005" algn="l" rtl="0">
              <a:lnSpc>
                <a:spcPts val="1104"/>
              </a:lnSpc>
            </a:pPr>
            <a:r>
              <a:rPr lang="en-US" altLang="zh-CN" sz="9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grandes</a:t>
            </a:r>
            <a:r>
              <a:rPr lang="en-US" altLang="zh-CN" sz="9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".</a:t>
            </a:r>
            <a:endParaRPr lang="en-US" altLang="zh-CN" sz="900" dirty="0">
              <a:latin typeface="Arial"/>
              <a:ea typeface="Arial"/>
              <a:cs typeface="Arial"/>
            </a:endParaRPr>
          </a:p>
          <a:p>
            <a:pPr marL="866808" algn="l" rtl="0">
              <a:lnSpc>
                <a:spcPts val="1083"/>
              </a:lnSpc>
              <a:spcBef>
                <a:spcPts val="901"/>
              </a:spcBef>
            </a:pP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Fuente:</a:t>
            </a:r>
            <a:r>
              <a:rPr lang="en-US" altLang="zh-CN" sz="804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Compilado</a:t>
            </a:r>
            <a:r>
              <a:rPr lang="en-US" altLang="zh-CN" sz="804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804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el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autor</a:t>
            </a:r>
            <a:r>
              <a:rPr lang="en-US" altLang="zh-CN" sz="804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804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caso.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1154"/>
              </a:spcBef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Algunas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modificaciones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medio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difíciles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manejar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otras.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aumentar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cantidad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caballos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fuerza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especificaciones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originales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difícil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alterar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puerta.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preserie,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decidió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impulsar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700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740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caballos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fuerza.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implicaba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cambiar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bombas,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rehacer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herramientas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volver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5375" algn="l" rtl="0">
              <a:lnSpc>
                <a:spcPts val="12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validar</a:t>
            </a:r>
            <a:r>
              <a:rPr lang="en-US" altLang="zh-CN" sz="996" spc="4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todo.</a:t>
            </a:r>
            <a:r>
              <a:rPr lang="en-US" altLang="zh-CN" sz="996" spc="4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4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embargo,</a:t>
            </a:r>
            <a:r>
              <a:rPr lang="en-US" altLang="zh-CN" sz="996" spc="4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4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</a:t>
            </a:r>
            <a:r>
              <a:rPr lang="en-US" altLang="zh-CN" sz="996" spc="4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4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tarea</a:t>
            </a:r>
            <a:r>
              <a:rPr lang="en-US" altLang="zh-CN" sz="996" spc="4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hercúlea,</a:t>
            </a:r>
            <a:r>
              <a:rPr lang="en-US" altLang="zh-CN" sz="996" spc="4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equipos</a:t>
            </a:r>
            <a:r>
              <a:rPr lang="en-US" altLang="zh-CN" sz="996" spc="4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simplemente</a:t>
            </a:r>
            <a:r>
              <a:rPr lang="en-US" altLang="zh-CN" sz="996" spc="4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reprendidos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haber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anticipado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seis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antes.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componentes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5636" algn="just" rtl="0">
              <a:lnSpc>
                <a:spcPts val="1245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esenciales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menor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prioridad,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conexión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sistemas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audio,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menudo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esperaría,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veces,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bromeó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Boari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“¡justo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estemos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convertir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coche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Picapiedras!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vamos</a:t>
            </a:r>
            <a:r>
              <a:rPr lang="en-US" altLang="zh-CN" sz="996" spc="2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permitir</a:t>
            </a:r>
            <a:r>
              <a:rPr lang="en-US" altLang="zh-CN" sz="996" spc="2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sentimiento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público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dicte</a:t>
            </a:r>
            <a:r>
              <a:rPr lang="en-US" altLang="zh-CN" sz="996" spc="2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2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curso;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2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</a:t>
            </a:r>
            <a:r>
              <a:rPr lang="en-US" altLang="zh-CN" sz="996" spc="2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significa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respecto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marR="636977" indent="182907" algn="l" rtl="0">
              <a:lnSpc>
                <a:spcPts val="1342"/>
              </a:lnSpc>
              <a:spcBef>
                <a:spcPts val="400"/>
              </a:spcBef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pequeños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motivos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comodidad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llevar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repercusiones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posteriores.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ocasión,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inicio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producción,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notó:</a:t>
            </a:r>
            <a:r>
              <a:rPr lang="en-US" altLang="zh-CN" sz="996" spc="3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“Mi</a:t>
            </a:r>
            <a:r>
              <a:rPr lang="en-US" altLang="zh-CN" sz="996" spc="3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codo</a:t>
            </a:r>
            <a:r>
              <a:rPr lang="en-US" altLang="zh-CN" sz="996" spc="3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seguía</a:t>
            </a:r>
            <a:r>
              <a:rPr lang="en-US" altLang="zh-CN" sz="996" spc="3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golpeando</a:t>
            </a:r>
            <a:r>
              <a:rPr lang="en-US" altLang="zh-CN" sz="996" spc="3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puerta.</a:t>
            </a:r>
            <a:r>
              <a:rPr lang="en-US" altLang="zh-CN" sz="996" spc="3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Aunque</a:t>
            </a:r>
            <a:r>
              <a:rPr lang="en-US" altLang="zh-CN" sz="996" spc="3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3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3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</a:t>
            </a:r>
            <a:r>
              <a:rPr lang="en-US" altLang="zh-CN" sz="996" spc="3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virtualmente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terminado,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decidió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abrir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espacio.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analizar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resultados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choque,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dimos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cuenta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todavía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podíamos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mover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puerta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15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milímetros.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hubiera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sido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imposible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lugar,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ajustado,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mover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resorte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afecta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tipo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sistemas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Leiters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estimó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serie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hubiera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requerido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14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562" algn="l" rtl="0">
              <a:lnSpc>
                <a:spcPts val="1342"/>
              </a:lnSpc>
              <a:spcBef>
                <a:spcPts val="506"/>
              </a:spcBef>
            </a:pP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Aproximadamente</a:t>
            </a:r>
            <a:r>
              <a:rPr lang="en-US" altLang="zh-CN" sz="996" spc="2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siete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inicio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producción,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componentes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36"/>
              </a:lnSpc>
            </a:pP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elegidos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validados.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congelaron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componentes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antes.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embargo,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marR="633778" algn="just" rtl="0">
              <a:lnSpc>
                <a:spcPts val="1244"/>
              </a:lnSpc>
            </a:pP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aún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2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ocurrir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cambios,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serie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anterior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estuvieran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disponibles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inicio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producción.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serie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previa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ayudaron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resolver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problemas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comprometerse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probados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conductores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prueba,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director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tecnología,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director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general,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distribuidores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especiales.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entrara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producción,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continuaban</a:t>
            </a:r>
            <a:r>
              <a:rPr lang="en-US" altLang="zh-CN" sz="996" spc="-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haciendo</a:t>
            </a:r>
            <a:r>
              <a:rPr lang="en-US" altLang="zh-CN" sz="996" spc="-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mejoras</a:t>
            </a:r>
            <a:r>
              <a:rPr lang="en-US" altLang="zh-CN" sz="996" spc="-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rendimiento,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-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</a:t>
            </a:r>
            <a:r>
              <a:rPr lang="en-US" altLang="zh-CN" sz="996" spc="-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-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inaceptable</a:t>
            </a:r>
            <a:r>
              <a:rPr lang="en-US" altLang="zh-CN" sz="996" spc="-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-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-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</a:t>
            </a:r>
            <a:r>
              <a:rPr lang="en-US" altLang="zh-CN" sz="996" spc="-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309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última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instancia,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fue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suma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prácticas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401" algn="l" rtl="0">
              <a:lnSpc>
                <a:spcPts val="1248"/>
              </a:lnSpc>
            </a:pP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gestión.</a:t>
            </a:r>
            <a:r>
              <a:rPr lang="en-US" altLang="zh-CN" sz="996" spc="-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Marchionne</a:t>
            </a:r>
            <a:r>
              <a:rPr lang="en-US" altLang="zh-CN" sz="996" spc="-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</a:t>
            </a:r>
            <a:r>
              <a:rPr lang="en-US" altLang="zh-CN" sz="996" spc="-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-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significaba</a:t>
            </a:r>
            <a:r>
              <a:rPr lang="en-US" altLang="zh-CN" sz="996" spc="-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-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él: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323670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combinación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única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pasión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innata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excelencia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0762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innovación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nivel,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dejar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marca,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mentalidad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0762" algn="l" rtl="0">
              <a:lnSpc>
                <a:spcPts val="1236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venir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creencia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éxito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pertenece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todos,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igual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todos.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derrota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0762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todos.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tememos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explorar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caminos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asumir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riesgos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trata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0762" algn="l" rtl="0">
              <a:lnSpc>
                <a:spcPts val="1236"/>
              </a:lnSpc>
            </a:pP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innovadoras,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posicionamiento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productos.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recorra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Box249"/>
          <p:cNvSpPr txBox="1"/>
          <p:nvPr/>
        </p:nvSpPr>
        <p:spPr>
          <a:xfrm>
            <a:off x="357808" y="924744"/>
            <a:ext cx="7256514" cy="776231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141128" algn="l" rtl="0">
              <a:lnSpc>
                <a:spcPts val="1342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historia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verá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estado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delante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resto.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250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GTO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ganar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pista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ofrece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experiencia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superior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carretera.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tiempos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recientes,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innovaciones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incluyen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LaFerrari,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ofrecer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emoción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genuina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ofrecer.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324035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objetivo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innovación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introdujimos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sido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placer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conducir.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hemos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estado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interesados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introducir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innovación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innovación.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miramos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vehículo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todo,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intención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crear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experiencia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completamente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nueva.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menudo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preguntado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hará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SUV.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refieres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vehículo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similar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mercado,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respuesta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no.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embargo,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imagina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vehículo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visto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28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único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reinventara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concepto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SUV,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entonces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respuesta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'sí,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estamos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5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trabajando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ello'.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capacidad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innovar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reacción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críticos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-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presentamos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modelo: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'No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sé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cómo,</a:t>
            </a:r>
            <a:r>
              <a:rPr lang="en-US" altLang="zh-CN" sz="996" spc="-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¡pero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hizo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nuevo!'.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324162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 las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fortalezas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centrales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únicas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extraordinario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orgullo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36"/>
              </a:lnSpc>
            </a:pP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comunidad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comparten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empleados,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clave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proteger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colores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uniforme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empleados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usan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honor,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raro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empleados,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dejan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trabajo,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sean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detenidos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turistas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48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ansiosos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tomar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fotografías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ellos.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orgullo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sentido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comunidad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mantiene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dejar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empresa: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muchos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 antiguos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colegas,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retirados,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36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reúnen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continúan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participando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actividades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"Día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familia",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empleado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invitar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amigo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familiar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visitar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planta.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54" algn="l" rtl="0">
              <a:lnSpc>
                <a:spcPts val="1248"/>
              </a:lnSpc>
            </a:pP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18.000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asistieron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último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Día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familia.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760"/>
              </a:lnSpc>
              <a:spcBef>
                <a:spcPts val="1068"/>
              </a:spcBef>
            </a:pPr>
            <a:r>
              <a:rPr lang="en-US" altLang="zh-CN" sz="1296" b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privativo</a:t>
            </a:r>
            <a:endParaRPr lang="en-US" altLang="zh-CN" sz="12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27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2005,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regaló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Papa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número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400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edición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limitada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60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180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km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odómetro,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subastado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fines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benéficos.</a:t>
            </a:r>
            <a:r>
              <a:rPr lang="en-US" altLang="zh-CN" sz="996" spc="1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coche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32" marR="635247" indent="-126" algn="l" rtl="0">
              <a:lnSpc>
                <a:spcPts val="124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vendió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1,1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dólares,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doble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mercado.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tarde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volvería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subastarse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dólares.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episodio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ilustró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características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distintivas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7059" marR="634614" indent="-127" algn="just" rtl="0">
              <a:lnSpc>
                <a:spcPts val="1244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limitado</a:t>
            </a:r>
            <a:r>
              <a:rPr lang="en-US" altLang="zh-CN" sz="996" spc="3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suministro</a:t>
            </a:r>
            <a:r>
              <a:rPr lang="en-US" altLang="zh-CN" sz="996" spc="3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productos,</a:t>
            </a:r>
            <a:r>
              <a:rPr lang="en-US" altLang="zh-CN" sz="996" spc="4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3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4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3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denominar</a:t>
            </a:r>
            <a:r>
              <a:rPr lang="en-US" altLang="zh-CN" sz="996" spc="3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privativo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;</a:t>
            </a:r>
            <a:r>
              <a:rPr lang="en-US" altLang="zh-CN" sz="996" spc="4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altos</a:t>
            </a:r>
            <a:r>
              <a:rPr lang="en-US" altLang="zh-CN" sz="996" spc="3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residuales,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alcance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innovador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caminó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cuerda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floja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2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maximización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beneficios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exclusividad.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donde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firmas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lograron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desenvolverse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dentro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estos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límites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mediante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publicidad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brillante,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practicó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</a:t>
            </a:r>
            <a:r>
              <a:rPr lang="en-US" altLang="zh-CN" sz="996" i="1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privativo</a:t>
            </a:r>
            <a:r>
              <a:rPr lang="en-US" altLang="zh-CN" sz="996" i="1" spc="-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“Todos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comparan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nosotros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dijo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Galliera,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“Creo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somos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mejores...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entrego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mensaje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'Somos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diferentes'</a:t>
            </a:r>
            <a:r>
              <a:rPr lang="en-US" altLang="zh-CN" sz="996" spc="-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debido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creencia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hablaría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sí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mismo,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rechazó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publicidad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autopromoción.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anuncio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2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F1.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llegó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base</a:t>
            </a:r>
            <a:r>
              <a:rPr lang="en-US" altLang="zh-CN" sz="996" spc="2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revistas</a:t>
            </a:r>
            <a:r>
              <a:rPr lang="en-US" altLang="zh-CN" sz="996" spc="2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trimestrales,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cartas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digitales,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eventos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distribuidores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crear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sentido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comunidad.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715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practicó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austeridad: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privó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inmediatos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privó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34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largas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listas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espera.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Según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Galliera: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“Capacitamos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conviertan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34" algn="l" rtl="0">
              <a:lnSpc>
                <a:spcPts val="1260"/>
              </a:lnSpc>
            </a:pPr>
            <a:r>
              <a:rPr lang="en-US" altLang="zh-CN" sz="996" i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Ferraristi</a:t>
            </a:r>
            <a:r>
              <a:rPr lang="en-US" altLang="zh-CN" sz="996" i="1" spc="2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,</a:t>
            </a:r>
            <a:r>
              <a:rPr lang="en-US" altLang="zh-CN" sz="996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estén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dispuestos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esperar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‘sufrir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’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“.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estableció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20" algn="l" rtl="0">
              <a:lnSpc>
                <a:spcPts val="1236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privativo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2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mantener</a:t>
            </a:r>
            <a:r>
              <a:rPr lang="en-US" altLang="zh-CN" sz="996" spc="2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visitantes,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Hollywood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46" algn="l" rtl="0">
              <a:lnSpc>
                <a:spcPts val="1248"/>
              </a:lnSpc>
            </a:pP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realeza,</a:t>
            </a:r>
            <a:r>
              <a:rPr lang="en-US" altLang="zh-CN" sz="996" spc="3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esperando,</a:t>
            </a:r>
            <a:r>
              <a:rPr lang="en-US" altLang="zh-CN" sz="996" spc="3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</a:t>
            </a:r>
            <a:r>
              <a:rPr lang="en-US" altLang="zh-CN" sz="996" spc="3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3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horas.</a:t>
            </a:r>
            <a:r>
              <a:rPr lang="en-US" altLang="zh-CN" sz="996" spc="3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3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observadores</a:t>
            </a:r>
            <a:r>
              <a:rPr lang="en-US" altLang="zh-CN" sz="996" spc="3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especularon</a:t>
            </a:r>
            <a:r>
              <a:rPr lang="en-US" altLang="zh-CN" sz="996" spc="3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3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3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algún</a:t>
            </a:r>
            <a:r>
              <a:rPr lang="en-US" altLang="zh-CN" sz="996" spc="3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947615" algn="l" rtl="0">
              <a:lnSpc>
                <a:spcPts val="1087"/>
              </a:lnSpc>
              <a:spcBef>
                <a:spcPts val="1925"/>
              </a:spcBef>
            </a:pPr>
            <a:r>
              <a:rPr lang="en-US" altLang="zh-CN" sz="804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Ferrarista</a:t>
            </a:r>
            <a:r>
              <a:rPr lang="en-US" altLang="zh-CN" sz="804" i="1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(plural</a:t>
            </a:r>
            <a:r>
              <a:rPr lang="en-US" altLang="zh-CN" sz="804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Ferraristi</a:t>
            </a:r>
            <a:r>
              <a:rPr lang="en-US" altLang="zh-CN" sz="804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)</a:t>
            </a:r>
            <a:r>
              <a:rPr lang="en-US" altLang="zh-CN" sz="804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804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refiere</a:t>
            </a:r>
            <a:r>
              <a:rPr lang="en-US" altLang="zh-CN" sz="804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804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propietario</a:t>
            </a:r>
            <a:r>
              <a:rPr lang="en-US" altLang="zh-CN" sz="804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804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804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804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</a:t>
            </a:r>
            <a:r>
              <a:rPr lang="en-US" altLang="zh-CN" sz="804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Scuderia</a:t>
            </a:r>
            <a:r>
              <a:rPr lang="en-US" altLang="zh-CN" sz="804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804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804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804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804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fanático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  <a:p>
            <a:pPr marL="866848" algn="l" rtl="0">
              <a:lnSpc>
                <a:spcPts val="996"/>
              </a:lnSpc>
            </a:pP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extremo</a:t>
            </a:r>
            <a:r>
              <a:rPr lang="en-US" altLang="zh-CN" sz="804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804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804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existe</a:t>
            </a:r>
            <a:r>
              <a:rPr lang="en-US" altLang="zh-CN" sz="804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tal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término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paralelo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804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ningún</a:t>
            </a:r>
            <a:r>
              <a:rPr lang="en-US" altLang="zh-CN" sz="804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</a:t>
            </a:r>
            <a:r>
              <a:rPr lang="en-US" altLang="zh-CN" sz="804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dentro</a:t>
            </a:r>
            <a:r>
              <a:rPr lang="en-US" altLang="zh-CN" sz="804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804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804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supercoches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 Box263"/>
          <p:cNvSpPr txBox="1"/>
          <p:nvPr/>
        </p:nvSpPr>
        <p:spPr>
          <a:xfrm>
            <a:off x="257943" y="745137"/>
            <a:ext cx="7256514" cy="769845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rompiera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rango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cultura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austeridad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“reformar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edición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limitada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obtener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ganancias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rápidas,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prohibiría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vida.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preferiría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fueran</a:t>
            </a:r>
            <a:r>
              <a:rPr lang="en-US" altLang="zh-CN" sz="996" spc="1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agradecidos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permanezcan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concesionarios.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monitoreaba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cerca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realizados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clientes.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hombre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británico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modificó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“estiró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superdeportivo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convertirlo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limusina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ocho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plazas,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estableciendo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récord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mundial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limusina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166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mph,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agrado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firma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algn="l" rtl="0">
              <a:lnSpc>
                <a:spcPts val="1260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litigó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eliminar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aquel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logotipos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caballo</a:t>
            </a:r>
            <a:r>
              <a:rPr lang="en-US" altLang="zh-CN" sz="996" spc="5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tanto,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medida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30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posible,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curó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clientes.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“La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gente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asume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decisión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financiera,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quien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tenga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03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dinero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obtiene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-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declaró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empresario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personalidad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TV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Robert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Herjavec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03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obtención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edición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limitada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realidad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usan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recompensa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03" algn="l" rtl="0">
              <a:lnSpc>
                <a:spcPts val="1260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leales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marca”</a:t>
            </a:r>
            <a:r>
              <a:rPr lang="en-US" altLang="zh-CN" sz="996" spc="5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Marchionne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describió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delicado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equilibrio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96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crecimiento: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324038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deber.</a:t>
            </a:r>
            <a:r>
              <a:rPr lang="en-US" altLang="zh-CN" sz="996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negociable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renunciaremos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31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jamás.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crecimiento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hemos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logrado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últimos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afectado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31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estándares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ninguna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manera.</a:t>
            </a:r>
            <a:r>
              <a:rPr lang="en-US" altLang="zh-CN" sz="996" spc="2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Hemos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aumentado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ventas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gama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31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modelos,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significa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simplemente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hemos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ampliado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2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base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31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teníamos.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cuanto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futuro,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estamos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31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vendiendo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8.400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año,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todavía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tenemos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todas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intenciones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obedecer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004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regla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oro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r>
              <a:rPr lang="en-US" altLang="zh-CN" sz="996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Ferrari: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vender</a:t>
            </a:r>
            <a:r>
              <a:rPr lang="en-US" altLang="zh-CN" sz="996" spc="2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exige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mercado.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004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demanda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aumenta,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abren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mercados,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sería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tontería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entregar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potencial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004" algn="l" rtl="0">
              <a:lnSpc>
                <a:spcPts val="1248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Ferraristi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competidores.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número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hemos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004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podido</a:t>
            </a:r>
            <a:r>
              <a:rPr lang="en-US" altLang="zh-CN" sz="996" spc="3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abordar</a:t>
            </a:r>
            <a:r>
              <a:rPr lang="en-US" altLang="zh-CN" sz="996" spc="3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3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3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3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representa</a:t>
            </a:r>
            <a:r>
              <a:rPr lang="en-US" altLang="zh-CN" sz="996" spc="3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nuevas</a:t>
            </a:r>
            <a:r>
              <a:rPr lang="en-US" altLang="zh-CN" sz="996" spc="3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oportunidades</a:t>
            </a:r>
            <a:r>
              <a:rPr lang="en-US" altLang="zh-CN" sz="996" spc="3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004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nosotros.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551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Aquellos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demostraron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lealtad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muchos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obtener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beneficio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43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final: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invitación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comprar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edición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limitada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43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comprado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leales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propietarios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dadas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43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1.000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solicitudes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candidatos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calificados,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podían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estar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seguras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43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obtener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una: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499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vendieron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antes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comenzara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producción.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43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series</a:t>
            </a:r>
            <a:r>
              <a:rPr lang="en-US" altLang="zh-CN" sz="996" spc="2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limitadas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2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recompensa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2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leales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2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</a:t>
            </a:r>
            <a:r>
              <a:rPr lang="en-US" altLang="zh-CN" sz="996" spc="2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Galliera.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“Por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17" marR="636319" indent="126" algn="l" rtl="0">
              <a:lnSpc>
                <a:spcPts val="1242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F12tdf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cuesta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€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390.000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Europa,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ofertas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secundario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comienzan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encima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€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800.000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euros.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cheque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escribimos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específicos.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17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privación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austeridad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dieron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resultado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crisis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financiera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17" marR="634955" algn="just" rtl="0">
              <a:lnSpc>
                <a:spcPts val="1244"/>
              </a:lnSpc>
            </a:pP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2008</a:t>
            </a:r>
            <a:r>
              <a:rPr lang="en-US" altLang="zh-CN" sz="996" spc="3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3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atrapó</a:t>
            </a:r>
            <a:r>
              <a:rPr lang="en-US" altLang="zh-CN" sz="996" spc="3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spc="3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marcas</a:t>
            </a:r>
            <a:r>
              <a:rPr lang="en-US" altLang="zh-CN" sz="996" spc="3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3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corriente</a:t>
            </a:r>
            <a:r>
              <a:rPr lang="en-US" altLang="zh-CN" sz="996" spc="3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descendente,</a:t>
            </a:r>
            <a:r>
              <a:rPr lang="en-US" altLang="zh-CN" sz="996" spc="3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3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levitó,</a:t>
            </a:r>
            <a:r>
              <a:rPr lang="en-US" altLang="zh-CN" sz="996" spc="3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apenas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registrando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aumento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ventas.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compensación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maximización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beneficio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apenas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importaba.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decir: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“En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2007,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vendimos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6.000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automóviles,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éramos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exclusivos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somos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</a:t>
            </a:r>
            <a:r>
              <a:rPr lang="en-US" altLang="zh-CN" sz="996" spc="-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aire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parecía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intacto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torno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recién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llegados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encontraron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social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creciendo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rápidamente,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Gili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admitió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haber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ganado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“nuevas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conexiones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locas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unirse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3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3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CFO.</a:t>
            </a:r>
            <a:r>
              <a:rPr lang="en-US" altLang="zh-CN" sz="996" spc="3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Así</a:t>
            </a:r>
            <a:r>
              <a:rPr lang="en-US" altLang="zh-CN" sz="996" spc="3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3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Gili</a:t>
            </a:r>
            <a:r>
              <a:rPr lang="en-US" altLang="zh-CN" sz="996" spc="3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descubrió</a:t>
            </a:r>
            <a:r>
              <a:rPr lang="en-US" altLang="zh-CN" sz="996" spc="3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3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mera</a:t>
            </a:r>
            <a:r>
              <a:rPr lang="en-US" altLang="zh-CN" sz="996" spc="3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mención</a:t>
            </a:r>
            <a:r>
              <a:rPr lang="en-US" altLang="zh-CN" sz="996" spc="3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“Ferrari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3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aeropuertos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descongelaba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frialdad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controladores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pasaportes.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424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estimó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quizás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1,4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patrimonio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neto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17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costear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productos,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aunque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50.000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base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17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datos.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Asimismo,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muchos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estos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propietarios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realidad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poseían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Ferrari;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2014,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17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60%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vendieron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preexistentes.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7%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propietarios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17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primarios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eran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mujeres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mitad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Ferraris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vendieron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Europa.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17" marR="635068" algn="just" rtl="0">
              <a:lnSpc>
                <a:spcPts val="1244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tanto,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buscó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activamente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educar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ampliar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grupo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potenciales,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superando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mitos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difíciles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manejar.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amigable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conductor,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California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T,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trató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suavizar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imagen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molestar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leal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base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 Box275"/>
          <p:cNvSpPr txBox="1"/>
          <p:nvPr/>
        </p:nvSpPr>
        <p:spPr>
          <a:xfrm>
            <a:off x="357808" y="852736"/>
            <a:ext cx="7256514" cy="76728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7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ofreció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unidades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audiencias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específicas,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suscriptores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EE.UU.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Wall</a:t>
            </a:r>
            <a:r>
              <a:rPr lang="en-US" altLang="zh-CN" sz="996" i="1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Street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i="1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Journal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716" algn="l" rtl="0">
              <a:lnSpc>
                <a:spcPts val="1342"/>
              </a:lnSpc>
              <a:spcBef>
                <a:spcPts val="506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definitiva,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tal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vez,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consistencia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ventas.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Según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Galliera: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“Cuando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Aston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34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Martin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Porsche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introducen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modelo,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intentan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capturar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demanda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y,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34" marR="634664" algn="just" rtl="0">
              <a:lnSpc>
                <a:spcPts val="1243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entregar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5000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año,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2000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segundo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año,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finalmente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venden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siguientes.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estrategia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asegurarnos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sobrevivir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números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relevantes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largo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ciclo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vida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cuatro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cinco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años”.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razón,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produjo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registrar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pedido,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largas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listas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espera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van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12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California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GTC4Lusso,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24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Spider.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invertir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publicidad,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prestó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atención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revelaba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autos.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videos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distribuidores,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clientes,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periodistas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visitantes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sitios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web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centran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3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celebridades</a:t>
            </a:r>
            <a:r>
              <a:rPr lang="en-US" altLang="zh-CN" sz="996" spc="3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3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rendimiento.</a:t>
            </a:r>
            <a:r>
              <a:rPr lang="en-US" altLang="zh-CN" sz="996" spc="3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“Los</a:t>
            </a:r>
            <a:r>
              <a:rPr lang="en-US" altLang="zh-CN" sz="996" spc="3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siendo</a:t>
            </a:r>
            <a:r>
              <a:rPr lang="en-US" altLang="zh-CN" sz="996" spc="3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conducidos</a:t>
            </a:r>
            <a:r>
              <a:rPr lang="en-US" altLang="zh-CN" sz="996" spc="3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3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lugares</a:t>
            </a:r>
            <a:r>
              <a:rPr lang="en-US" altLang="zh-CN" sz="996" spc="3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hermosos,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características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automovilísticas,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quizás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manos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volante,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Lai,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“Estos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videos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lanzaron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exhibiciones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Maranello,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donde</a:t>
            </a:r>
            <a:r>
              <a:rPr lang="en-US" altLang="zh-CN" sz="996" spc="1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concesionarios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periodistas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tenían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escuchar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conferencias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física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aceleración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lineal,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y,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posiblemente,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montar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cambiando:</a:t>
            </a:r>
            <a:r>
              <a:rPr lang="en-US" altLang="zh-CN" sz="996" spc="3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“Para</a:t>
            </a:r>
            <a:r>
              <a:rPr lang="en-US" altLang="zh-CN" sz="996" spc="3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Lusso,</a:t>
            </a:r>
            <a:r>
              <a:rPr lang="en-US" altLang="zh-CN" sz="996" spc="3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desarrollamos</a:t>
            </a:r>
            <a:r>
              <a:rPr lang="en-US" altLang="zh-CN" sz="996" spc="2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videos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ambiente</a:t>
            </a:r>
            <a:r>
              <a:rPr lang="en-US" altLang="zh-CN" sz="996" spc="3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lujo,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enfocándonos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</a:t>
            </a:r>
            <a:r>
              <a:rPr lang="en-US" altLang="zh-CN" sz="996" spc="3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mostrando</a:t>
            </a:r>
            <a:r>
              <a:rPr lang="en-US" altLang="zh-CN" sz="996" spc="3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tímidamente</a:t>
            </a:r>
            <a:r>
              <a:rPr lang="en-US" altLang="zh-CN" sz="996" spc="4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3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pasajeros,</a:t>
            </a:r>
            <a:r>
              <a:rPr lang="en-US" altLang="zh-CN" sz="996" spc="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4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sugerir</a:t>
            </a:r>
            <a:r>
              <a:rPr lang="en-US" altLang="zh-CN" sz="996" spc="4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estos</a:t>
            </a:r>
            <a:r>
              <a:rPr lang="en-US" altLang="zh-CN" sz="996" spc="3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3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3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únicamente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disfrutarlos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agregó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Lai.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GT,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invitó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bloggers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periodistas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automotrices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manejo.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462" algn="l" rtl="0">
              <a:lnSpc>
                <a:spcPts val="1342"/>
              </a:lnSpc>
              <a:spcBef>
                <a:spcPts val="506"/>
              </a:spcBef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vendieron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176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concesionarios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operaron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198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puntos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4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venta.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asignó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según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demanda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local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capacidad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concesionario.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4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ventas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monitoreados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cerca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distribuidores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recompensados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4" marR="635716" algn="l" rtl="0">
              <a:lnSpc>
                <a:spcPts val="124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ventas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rápidas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administrar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relaciones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clientes.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tarea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distribuidores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desarrollar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largo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plazo,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particularmente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aquellos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7" marR="635550" indent="-126" algn="just" rtl="0">
              <a:lnSpc>
                <a:spcPts val="1243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listas</a:t>
            </a:r>
            <a:r>
              <a:rPr lang="en-US" altLang="zh-CN" sz="996" spc="4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espera.</a:t>
            </a:r>
            <a:r>
              <a:rPr lang="en-US" altLang="zh-CN" sz="996" spc="4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Según</a:t>
            </a:r>
            <a:r>
              <a:rPr lang="en-US" altLang="zh-CN" sz="996" spc="4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Galliera:</a:t>
            </a:r>
            <a:r>
              <a:rPr lang="en-US" altLang="zh-CN" sz="996" spc="4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“Cuando</a:t>
            </a:r>
            <a:r>
              <a:rPr lang="en-US" altLang="zh-CN" sz="996" spc="4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4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</a:t>
            </a:r>
            <a:r>
              <a:rPr lang="en-US" altLang="zh-CN" sz="996" spc="4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muestra</a:t>
            </a:r>
            <a:r>
              <a:rPr lang="en-US" altLang="zh-CN" sz="996" spc="4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interés,</a:t>
            </a:r>
            <a:r>
              <a:rPr lang="en-US" altLang="zh-CN" sz="996" spc="4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4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queremos</a:t>
            </a:r>
            <a:r>
              <a:rPr lang="en-US" altLang="zh-CN" sz="996" spc="4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distribuidores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asusten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charlas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listas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espera;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contrario,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podríamos,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venderles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segunda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promesa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volver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comprarlo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esté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disponible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“.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tanto,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concesionarios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tenían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libertad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anunciar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3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3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deseaban,</a:t>
            </a:r>
            <a:r>
              <a:rPr lang="en-US" altLang="zh-CN" sz="996" spc="3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generalmente</a:t>
            </a:r>
            <a:r>
              <a:rPr lang="en-US" altLang="zh-CN" sz="996" spc="3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3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centraban</a:t>
            </a:r>
            <a:r>
              <a:rPr lang="en-US" altLang="zh-CN" sz="996" spc="3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gestión</a:t>
            </a:r>
            <a:r>
              <a:rPr lang="en-US" altLang="zh-CN" sz="996" spc="3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3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relaciones</a:t>
            </a:r>
            <a:r>
              <a:rPr lang="en-US" altLang="zh-CN" sz="996" spc="3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clientes.</a:t>
            </a:r>
            <a:r>
              <a:rPr lang="en-US" altLang="zh-CN" sz="996" spc="3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importante: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2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cancelaban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cinco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diez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contratos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porque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concesionarios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solucionaban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problemas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período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año.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Galliera,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culminó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ceremonia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Finali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Mondiali,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donde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distribuidores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obtienen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mejores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premios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ventas,</a:t>
            </a:r>
            <a:r>
              <a:rPr lang="en-US" altLang="zh-CN" sz="996" spc="1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marketing,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servicio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1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distribuidor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mundo.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ganador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obtiene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F1,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-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recompensó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eventos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pagados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participantes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(ver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Anexo</a:t>
            </a:r>
            <a:r>
              <a:rPr lang="en-US" altLang="zh-CN" sz="996" b="1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).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“Con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límites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hoy,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pueden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sentirse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cómodas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conduciendo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hay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nada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peor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dejar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costoso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seis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garaje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descubrir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batería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baja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eventos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llevaron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propietarios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pistas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explorar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capacidad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total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589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poder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permitió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prosperar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negocios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paralelos.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firmó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67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acuerdos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licencia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asociaciones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patrocinadores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juguetes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LEGO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deportiva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Puma.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15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tiendas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operadas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directamente,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30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tiendas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franquiciadas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web.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fanáticos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poseer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conducir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visitar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Museos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Módena,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registraron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464.000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visitantes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2015,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parque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temático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Abu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Dabi.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Debido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baja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inversión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parques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temáticos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rentables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acuerdo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licencia.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Abu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Dabi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contó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simuladores,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pistas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montañas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rusas.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sitios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Box288"/>
          <p:cNvSpPr txBox="1"/>
          <p:nvPr/>
        </p:nvSpPr>
        <p:spPr>
          <a:xfrm>
            <a:off x="257943" y="745137"/>
            <a:ext cx="7256514" cy="77208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parques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planificados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potenciales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incluyen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China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América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Norte;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parque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temático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Land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España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acababa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abrir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(abril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2017).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760"/>
              </a:lnSpc>
              <a:spcBef>
                <a:spcPts val="1079"/>
              </a:spcBef>
            </a:pPr>
            <a:r>
              <a:rPr lang="en-US" altLang="zh-CN" sz="1296" b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Conduciendo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crecimiento</a:t>
            </a:r>
            <a:endParaRPr lang="en-US" altLang="zh-CN" sz="12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7"/>
              </a:lnSpc>
              <a:spcBef>
                <a:spcPts val="722"/>
              </a:spcBef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salida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bolsa,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accionistas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querían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saber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</a:t>
            </a:r>
            <a:r>
              <a:rPr lang="en-US" altLang="zh-CN" sz="996" i="1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ejecutivo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haría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crecer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4020" algn="just" rtl="0">
              <a:lnSpc>
                <a:spcPts val="1243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ganancias.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primera</a:t>
            </a:r>
            <a:r>
              <a:rPr lang="en-US" altLang="zh-CN" sz="996" spc="3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opción,</a:t>
            </a:r>
            <a:r>
              <a:rPr lang="en-US" altLang="zh-CN" sz="996" spc="3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aumentar</a:t>
            </a:r>
            <a:r>
              <a:rPr lang="en-US" altLang="zh-CN" sz="996" spc="3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aún</a:t>
            </a:r>
            <a:r>
              <a:rPr lang="en-US" altLang="zh-CN" sz="996" spc="3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volumen</a:t>
            </a:r>
            <a:r>
              <a:rPr lang="en-US" altLang="zh-CN" sz="996" spc="2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producción,</a:t>
            </a:r>
            <a:r>
              <a:rPr lang="en-US" altLang="zh-CN" sz="996" spc="3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creó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debates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acalorados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dentro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base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clientes.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¿Podría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mantener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aumentar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i="1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vender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autos?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sintió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respuesta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clara: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“Lo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volumen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entrega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demanda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explicó.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“Si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tengo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demanda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000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entrego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16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000,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estoy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duplicando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negocio</a:t>
            </a:r>
            <a:r>
              <a:rPr lang="en-US" altLang="zh-CN" sz="996" spc="2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sigo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siendo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exclusivo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segunda,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aumentar</a:t>
            </a:r>
            <a:r>
              <a:rPr lang="en-US" altLang="zh-CN" sz="996" spc="2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complementarios,</a:t>
            </a:r>
            <a:r>
              <a:rPr lang="en-US" altLang="zh-CN" sz="996" spc="2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2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expandir</a:t>
            </a:r>
            <a:r>
              <a:rPr lang="en-US" altLang="zh-CN" sz="996" spc="2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asociaciones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venían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márgenes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altos.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Específicamente,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evaluando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estrategia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extensión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marca,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considerando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desarrollar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diversificar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aún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gama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fanáticos,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2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amantes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automóviles.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Luca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Fuso,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director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marca,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explicó: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“Podríamos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segmentar</a:t>
            </a:r>
            <a:r>
              <a:rPr lang="en-US" altLang="zh-CN" sz="996" spc="2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oferta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siguiente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manera: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famoso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caballo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rampante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usarse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representar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alta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gama,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relojes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gama;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escudo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3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3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usarse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ropa,</a:t>
            </a:r>
            <a:r>
              <a:rPr lang="en-US" altLang="zh-CN" sz="996" spc="3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bolígrafos</a:t>
            </a:r>
            <a:r>
              <a:rPr lang="en-US" altLang="zh-CN" sz="996" spc="3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parques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temáticos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considerado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otorgar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licencias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hoteles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restaurantes,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finalmente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decidió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hacerlo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debido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calidad.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tercer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lugar,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elevar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generales</a:t>
            </a:r>
            <a:r>
              <a:rPr lang="en-US" altLang="zh-CN" sz="996" spc="2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promedio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(ASP,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inglés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Average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Sales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Price)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alto,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combinación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ámbitos,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opción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probablemente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reduciría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base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689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pregunta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embargo,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debía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responder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posibles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disrupciones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7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automotriz: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electrificación,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conectividad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automatización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conducción.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dirección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7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consideró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últimas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tendencias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amenaza.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dejó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electrificación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5019" indent="126" algn="l" rtl="0">
              <a:lnSpc>
                <a:spcPts val="12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tren</a:t>
            </a:r>
            <a:r>
              <a:rPr lang="en-US" altLang="zh-CN" sz="996" spc="4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motriz,</a:t>
            </a:r>
            <a:r>
              <a:rPr lang="en-US" altLang="zh-CN" sz="996" spc="4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4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posiblemente</a:t>
            </a:r>
            <a:r>
              <a:rPr lang="en-US" altLang="zh-CN" sz="996" spc="4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4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r>
              <a:rPr lang="en-US" altLang="zh-CN" sz="996" spc="4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</a:t>
            </a:r>
            <a:r>
              <a:rPr lang="en-US" altLang="zh-CN" sz="996" spc="4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décadas.</a:t>
            </a:r>
            <a:r>
              <a:rPr lang="en-US" altLang="zh-CN" sz="996" spc="4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noviembre</a:t>
            </a:r>
            <a:r>
              <a:rPr lang="en-US" altLang="zh-CN" sz="996" spc="4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2016,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Marchionne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anunció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utilizarían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trenes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transmisión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2019.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híbridos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compromiso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desafiante,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agregando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complejidad,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peso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costo,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5311" algn="just" rtl="0">
              <a:lnSpc>
                <a:spcPts val="1245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superó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súper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poderoso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€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1,2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euros.</a:t>
            </a:r>
            <a:r>
              <a:rPr lang="en-US" altLang="zh-CN" sz="996" spc="2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embargo,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podría,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manera,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atraer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cambiantes,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especialmente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considerando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éxito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Tesla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Motors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gama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alta.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gustos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parecían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cambiando,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demuestran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Fórmula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E,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motocicletas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Harley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Davidson,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creando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prototipo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eléctrico.</a:t>
            </a:r>
            <a:r>
              <a:rPr lang="en-US" altLang="zh-CN" sz="996" spc="8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hecho,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hubo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animosidad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total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hacia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eléctricos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administración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Salón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Internacional</a:t>
            </a:r>
            <a:r>
              <a:rPr lang="en-US" altLang="zh-CN" sz="996" spc="4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4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4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Norteamérica,</a:t>
            </a:r>
            <a:r>
              <a:rPr lang="en-US" altLang="zh-CN" sz="996" spc="4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Marchionne</a:t>
            </a:r>
            <a:r>
              <a:rPr lang="en-US" altLang="zh-CN" sz="996" spc="4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declaró:</a:t>
            </a:r>
            <a:r>
              <a:rPr lang="en-US" altLang="zh-CN" sz="996" spc="4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“Si</a:t>
            </a:r>
            <a:r>
              <a:rPr lang="en-US" altLang="zh-CN" sz="996" spc="4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habrá</a:t>
            </a:r>
            <a:r>
              <a:rPr lang="en-US" altLang="zh-CN" sz="996" spc="4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4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supercoche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verdadero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completamente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será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quien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construya”.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41" marR="635376" indent="182907" algn="just" rtl="0">
              <a:lnSpc>
                <a:spcPts val="1261"/>
              </a:lnSpc>
              <a:spcBef>
                <a:spcPts val="400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gerencia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motor.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ejecutivos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habían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manejado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Tesla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pero,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aunque</a:t>
            </a:r>
            <a:r>
              <a:rPr lang="en-US" altLang="zh-CN" sz="996" spc="2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estaban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impresionados,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consideraban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experiencia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poco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emocional,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comentarios.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¿Podría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superar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falta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determinación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creatividad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utilizó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turbo?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estrategias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disponibles,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“artificiales”,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reproducir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rugidos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sintéticos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grabados,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tonos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llamada</a:t>
            </a:r>
            <a:r>
              <a:rPr lang="en-US" altLang="zh-CN" sz="996" spc="3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teléfono</a:t>
            </a:r>
            <a:r>
              <a:rPr lang="en-US" altLang="zh-CN" sz="996" spc="3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móvil.</a:t>
            </a:r>
            <a:r>
              <a:rPr lang="en-US" altLang="zh-CN" sz="996" spc="3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</a:t>
            </a:r>
            <a:r>
              <a:rPr lang="en-US" altLang="zh-CN" sz="996" spc="2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tema</a:t>
            </a:r>
            <a:r>
              <a:rPr lang="en-US" altLang="zh-CN" sz="996" spc="3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importante</a:t>
            </a:r>
            <a:r>
              <a:rPr lang="en-US" altLang="zh-CN" sz="996" spc="3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involucró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emoción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conducir.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“Manejar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emocionante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aceleras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rápido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recta”,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gerente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“pero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puedes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perder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algo,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buena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aceleración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lateral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embargo,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transmisiones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eléctricas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pueden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llevar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beneficios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significativos.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Primero,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gravedad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bajo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incrementó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estabilidad,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especialmente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alta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velocidad.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segundo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daría</a:t>
            </a:r>
            <a:r>
              <a:rPr lang="en-US" altLang="zh-CN" sz="996" spc="3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spc="3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3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libertad</a:t>
            </a:r>
            <a:r>
              <a:rPr lang="en-US" altLang="zh-CN" sz="996" spc="3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experimentar</a:t>
            </a:r>
            <a:r>
              <a:rPr lang="en-US" altLang="zh-CN" sz="996" spc="3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3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formas</a:t>
            </a:r>
            <a:r>
              <a:rPr lang="en-US" altLang="zh-CN" sz="996" spc="3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autos,</a:t>
            </a:r>
            <a:r>
              <a:rPr lang="en-US" altLang="zh-CN" sz="996" spc="3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3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 Box300"/>
          <p:cNvSpPr txBox="1"/>
          <p:nvPr/>
        </p:nvSpPr>
        <p:spPr>
          <a:xfrm>
            <a:off x="257943" y="852736"/>
            <a:ext cx="7256514" cy="56979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marR="637160" algn="just" rtl="0">
              <a:lnSpc>
                <a:spcPts val="1279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posiblemente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resultaría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diseños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interiores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exteriores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radicalmente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nuevos.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Muchas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limitaciones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provenientes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combustión,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generación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calor,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simplemente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desaparecieron.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716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Reflexionando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estrategia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electrificación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Marchionne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destacó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desafíos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324077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Necesitamos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preservar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ADN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transformamos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producto.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trata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innovación,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hibridación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crucial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2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Necesitamos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invertir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producir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híbridos,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debemos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hacerlo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correcta,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3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3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3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tiene</a:t>
            </a:r>
            <a:r>
              <a:rPr lang="en-US" altLang="zh-CN" sz="996" spc="3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3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</a:t>
            </a:r>
            <a:r>
              <a:rPr lang="en-US" altLang="zh-CN" sz="996" spc="3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emoción</a:t>
            </a:r>
            <a:r>
              <a:rPr lang="en-US" altLang="zh-CN" sz="996" spc="3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detrás</a:t>
            </a:r>
            <a:r>
              <a:rPr lang="en-US" altLang="zh-CN" sz="996" spc="3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experiencia</a:t>
            </a:r>
            <a:r>
              <a:rPr lang="en-US" altLang="zh-CN" sz="996" spc="3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conducción.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utilicemos,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objetivo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sigue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siendo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mismo.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supuesto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desafío,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nuestra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misión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equipo,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estar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altura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leyenda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043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devolver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posición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creemos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merece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Fórmula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1.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cambiando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rápidamente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afirmación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haga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futuro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allá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fácilmente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quedar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desactualizada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pocos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meses.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embargo,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puedo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decir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trabajando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compromiso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extremo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rigor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garantizar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futuro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términos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posicionamiento,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resultados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rentabilidad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económica.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Tenemos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anticipar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futuros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prepararnos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marR="909379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manera.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crucial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mantengamos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perder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oportunidades.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324076" algn="l" rtl="0">
              <a:lnSpc>
                <a:spcPts val="1342"/>
              </a:lnSpc>
              <a:spcBef>
                <a:spcPts val="494"/>
              </a:spcBef>
            </a:pP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tuviera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identificar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cosa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vital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futuro,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sería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mantener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cultura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única.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transformación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podamos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enfrentar,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podemos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tener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éxito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mantenemos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fieles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cultura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valores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guiado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70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años.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Seguiremos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buscando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hecho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hoy.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estaremos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transformando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diferente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alejándonos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somos: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introduciremos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serán</a:t>
            </a:r>
            <a:r>
              <a:rPr lang="en-US" altLang="zh-CN" sz="996" spc="2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mejorar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preservar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identidad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central.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desafío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liderazgo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crear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condiciones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suceda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asegurar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entienda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viva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acuerdo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valores.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negocio,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diferencia.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reciente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obvio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hicimos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dentro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Fórmula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1.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mediados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2016,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dimos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cuenta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2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simplemente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funcionaba.</a:t>
            </a:r>
            <a:r>
              <a:rPr lang="en-US" altLang="zh-CN" sz="996" spc="2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aquellos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exterior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querían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contratáramos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supergerente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capaz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resolver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problemas,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identificamos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cultivamos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talento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dentro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36"/>
              </a:lnSpc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organización: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encarnaban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espíritu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pasión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innovar.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Somos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competitivos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precisamente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ellos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espíritu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9" algn="l" rtl="0">
              <a:lnSpc>
                <a:spcPts val="1248"/>
              </a:lnSpc>
            </a:pPr>
            <a:r>
              <a:rPr lang="en-US" altLang="zh-CN" sz="996" spc="-11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exhiben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40"/>
          <p:cNvSpPr txBox="1"/>
          <p:nvPr/>
        </p:nvSpPr>
        <p:spPr>
          <a:xfrm>
            <a:off x="257943" y="745137"/>
            <a:ext cx="7256514" cy="80457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accionistas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querían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crecimiento.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Simone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aceleró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motor.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“Tercero...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dijo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voz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9" algn="l" rtl="0">
              <a:lnSpc>
                <a:spcPts val="1248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calmada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siempre,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“...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¡sonido!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aire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verano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azotó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cabina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abierta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llevando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10" marR="634585" algn="just" rtl="0">
              <a:lnSpc>
                <a:spcPts val="1244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ella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nota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escape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profunda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gutural.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Miles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horas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dedicado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spc="2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innovador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suene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En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contraste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énfasis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actual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automotriz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electrificación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tren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motriz,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conectividad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automatización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habían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centrado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tradicionalmente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cinco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sentidos: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i="1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motor,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vista</a:t>
            </a:r>
            <a:r>
              <a:rPr lang="en-US" altLang="zh-CN" sz="996" i="1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estilo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carrocería,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tacto</a:t>
            </a:r>
            <a:r>
              <a:rPr lang="en-US" altLang="zh-CN" sz="996" i="1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olfato</a:t>
            </a:r>
            <a:r>
              <a:rPr lang="en-US" altLang="zh-CN" sz="996" i="1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materiales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interior,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sabor</a:t>
            </a:r>
            <a:r>
              <a:rPr lang="en-US" altLang="zh-CN" sz="996" i="1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aventura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conducción.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Simone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redujo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cerca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pista.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Señaló: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“No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sé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qué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tecnologías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usaremos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futuro.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sí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sé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desplegará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-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i="1" spc="-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i="1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i="1" spc="-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i="1" spc="-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760"/>
              </a:lnSpc>
              <a:spcBef>
                <a:spcPts val="1067"/>
              </a:spcBef>
            </a:pP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1296" b="1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cambiante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endParaRPr lang="en-US" altLang="zh-CN" sz="12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39"/>
              </a:spcBef>
            </a:pP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2014,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mundial</a:t>
            </a:r>
            <a:r>
              <a:rPr lang="en-US" altLang="zh-CN" sz="996" spc="-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-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produjo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aproximadamente</a:t>
            </a:r>
            <a:r>
              <a:rPr lang="en-US" altLang="zh-CN" sz="996" spc="-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65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vehículos</a:t>
            </a:r>
            <a:r>
              <a:rPr lang="en-US" altLang="zh-CN" sz="996" spc="-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año,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generó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€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671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creció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casi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%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segmento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77" algn="l" rtl="0">
              <a:lnSpc>
                <a:spcPts val="1248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deportes,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dominado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Reino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Unido,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Alemania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Italia,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incluyó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nombres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familiares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Porsche,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7003" algn="l" rtl="0">
              <a:lnSpc>
                <a:spcPts val="1236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Bentley,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Lamborghini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(todos</a:t>
            </a:r>
            <a:r>
              <a:rPr lang="en-US" altLang="zh-CN" sz="996" spc="-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propiedad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Grupo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Volkswagen),</a:t>
            </a:r>
            <a:r>
              <a:rPr lang="en-US" altLang="zh-CN" sz="996" spc="-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Aston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Martin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Maserati,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así</a:t>
            </a:r>
            <a:r>
              <a:rPr lang="en-US" altLang="zh-CN" sz="996" spc="-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7003" marR="634330" algn="just" rtl="0">
              <a:lnSpc>
                <a:spcPts val="1245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marcas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2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McLaren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(ver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Anexo</a:t>
            </a:r>
            <a:r>
              <a:rPr lang="en-US" altLang="zh-CN" sz="996" b="1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).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pesar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competencia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conquistar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corazones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billeteras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clientes,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existían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relaciones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cercanas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fabricantes,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especialmente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operaban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bajo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matriz.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Maserati,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operaba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bajo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paraguas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Fiat</a:t>
            </a:r>
            <a:r>
              <a:rPr lang="en-US" altLang="zh-CN" sz="996" spc="-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Chrysler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Automobiles</a:t>
            </a:r>
            <a:r>
              <a:rPr lang="en-US" altLang="zh-CN" sz="996" spc="-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(FCA),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usaba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fabricados</a:t>
            </a:r>
            <a:r>
              <a:rPr lang="en-US" altLang="zh-CN" sz="996" spc="-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9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segmento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deportes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creció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automotriz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general: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60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10%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unidades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crecimiento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respecto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anterior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351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segmento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pilar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importante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1,04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billones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mercados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mundiales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marR="636351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bienes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lujo,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incluían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comida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gourmet,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relojes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finos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yates.</a:t>
            </a:r>
            <a:r>
              <a:rPr lang="en-US" altLang="zh-CN" sz="996" spc="5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 aumentar los ingresos, los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recurrían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volumen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creciente,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riesgo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dañar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imagen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exclusividad.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Porsche,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dominó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deportivo,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aumentó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volúmenes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diez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veces,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23.000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1993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237.778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unidades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2016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 En busca de ganancias,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marR="636319" algn="just" rtl="0">
              <a:lnSpc>
                <a:spcPts val="1245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rompieron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herencia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planear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lanzamiento</a:t>
            </a:r>
            <a:r>
              <a:rPr lang="en-US" altLang="zh-CN" sz="996" spc="4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vehículos</a:t>
            </a:r>
            <a:r>
              <a:rPr lang="en-US" altLang="zh-CN" sz="996" spc="4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utilitarios</a:t>
            </a:r>
            <a:r>
              <a:rPr lang="en-US" altLang="zh-CN" sz="996" spc="4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4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(SUV,</a:t>
            </a:r>
            <a:r>
              <a:rPr lang="en-US" altLang="zh-CN" sz="996" spc="4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4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inglés</a:t>
            </a:r>
            <a:r>
              <a:rPr lang="en-US" altLang="zh-CN" sz="996" spc="4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Sports Utility Vehicle). Los</a:t>
            </a:r>
            <a:r>
              <a:rPr lang="en-US" altLang="zh-CN" sz="996" spc="-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transgresores,</a:t>
            </a:r>
            <a:r>
              <a:rPr lang="en-US" altLang="zh-CN" sz="996" spc="5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</a:t>
            </a:r>
            <a:r>
              <a:rPr lang="en-US" altLang="zh-CN" sz="996" spc="5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5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ojos</a:t>
            </a:r>
            <a:r>
              <a:rPr lang="en-US" altLang="zh-CN" sz="996" spc="5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5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fanáticos</a:t>
            </a:r>
            <a:r>
              <a:rPr lang="en-US" altLang="zh-CN" sz="996" spc="5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puristas,</a:t>
            </a:r>
            <a:r>
              <a:rPr lang="en-US" altLang="zh-CN" sz="996" spc="5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incluyeron</a:t>
            </a:r>
            <a:r>
              <a:rPr lang="en-US" altLang="zh-CN" sz="996" spc="5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Aston</a:t>
            </a:r>
            <a:r>
              <a:rPr lang="en-US" altLang="zh-CN" sz="996" spc="5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Martin,</a:t>
            </a:r>
            <a:r>
              <a:rPr lang="en-US" altLang="zh-CN" sz="996" spc="5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Bentley,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Lamborghini,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Maserati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Porsche.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94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2016,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automovilística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enfrentó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tendencias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principales: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electrificación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marR="634701" algn="just" rtl="0">
              <a:lnSpc>
                <a:spcPts val="124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motriz,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conectividad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automatización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conducción.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incorporaban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características</a:t>
            </a:r>
            <a:r>
              <a:rPr lang="en-US" altLang="zh-CN" sz="996" spc="4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4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</a:t>
            </a:r>
            <a:r>
              <a:rPr lang="en-US" altLang="zh-CN" sz="996" spc="4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últimas</a:t>
            </a:r>
            <a:r>
              <a:rPr lang="en-US" altLang="zh-CN" sz="996" spc="4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tendencias:</a:t>
            </a:r>
            <a:r>
              <a:rPr lang="en-US" altLang="zh-CN" sz="996" spc="4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sistemas</a:t>
            </a:r>
            <a:r>
              <a:rPr lang="en-US" altLang="zh-CN" sz="996" spc="4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navegación</a:t>
            </a:r>
            <a:r>
              <a:rPr lang="en-US" altLang="zh-CN" sz="996" spc="4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integrados,</a:t>
            </a:r>
            <a:r>
              <a:rPr lang="en-US" altLang="zh-CN" sz="996" spc="4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corrección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automática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dirección,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frenado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automático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radares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integrados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controlar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evitar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obstáculos.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Tesla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lanzado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función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auto-conducción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limitada,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requería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supervisión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constante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conductor.</a:t>
            </a:r>
            <a:r>
              <a:rPr lang="en-US" altLang="zh-CN" sz="996" spc="5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 nuevos participantes, como Google y Uber,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estado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probando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prototipos</a:t>
            </a:r>
            <a:r>
              <a:rPr lang="en-US" altLang="zh-CN" sz="996" spc="2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automática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vía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pública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planes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lanzar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versiones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finales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coches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2020.</a:t>
            </a:r>
            <a:r>
              <a:rPr lang="en-US" altLang="zh-CN" sz="996" spc="4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 embargo, pocos fabricantes de automóviles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producían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vendían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completamente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eléctricos.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impulso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electrificación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provino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popular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Tesla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Motor,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comenzó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71.200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estadounidenses.</a:t>
            </a:r>
            <a:r>
              <a:rPr lang="en-US" altLang="zh-CN" sz="996" spc="2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batería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carga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completa,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nivel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superior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Tesla,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P90D,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aceleraba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0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60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millas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hora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segundos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usando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“deportivo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performance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corresponde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súper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coches.</a:t>
            </a:r>
            <a:r>
              <a:rPr lang="en-US" altLang="zh-CN" sz="996" spc="4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 2017, Tesla lanzó su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gama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media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3,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partir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35.000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estadounidenses,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reportó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400.000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depósitos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89"/>
              </a:lnSpc>
              <a:spcBef>
                <a:spcPts val="2676"/>
              </a:spcBef>
            </a:pPr>
            <a:endParaRPr lang="en-US" altLang="zh-CN" sz="9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63"/>
          <p:cNvSpPr txBox="1"/>
          <p:nvPr/>
        </p:nvSpPr>
        <p:spPr>
          <a:xfrm>
            <a:off x="257943" y="745899"/>
            <a:ext cx="7256514" cy="80713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049688" algn="l" rtl="0">
              <a:lnSpc>
                <a:spcPts val="13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tendencia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hacia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electrificación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aceleró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mediante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regulaciones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estrictas</a:t>
            </a:r>
            <a:r>
              <a:rPr lang="en-US" altLang="zh-CN" sz="996" spc="5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 Por ejemplo, 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Europa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Estados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Unidos,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incurrían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sanciones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emisiones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promedio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dióxido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carbono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excedían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niveles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tolerancia.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octubre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2016,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resolución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cuerpo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legislativo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Alemania,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Bundesrat,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pedía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prohibición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combustión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2030.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Aunque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vinculante,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apoyo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bipartidista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podía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enviar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señales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poderosas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naciones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Unión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Europea</a:t>
            </a:r>
            <a:r>
              <a:rPr lang="en-US" altLang="zh-CN" sz="996" spc="5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 Al mismo tiempo, muchos países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60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fomentaron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generosas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exenciones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fiscales</a:t>
            </a:r>
            <a:r>
              <a:rPr lang="en-US" altLang="zh-CN" sz="996" spc="5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 Como respuesta, 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marR="634906" algn="just" rtl="0">
              <a:lnSpc>
                <a:spcPts val="1243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3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firmas</a:t>
            </a:r>
            <a:r>
              <a:rPr lang="en-US" altLang="zh-CN" sz="996" spc="2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automotrices</a:t>
            </a:r>
            <a:r>
              <a:rPr lang="en-US" altLang="zh-CN" sz="996" spc="2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globales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estaban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desarrollando</a:t>
            </a:r>
            <a:r>
              <a:rPr lang="en-US" altLang="zh-CN" sz="996" spc="3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vehículos</a:t>
            </a:r>
            <a:r>
              <a:rPr lang="en-US" altLang="zh-CN" sz="996" spc="3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incluidos</a:t>
            </a:r>
            <a:r>
              <a:rPr lang="en-US" altLang="zh-CN" sz="996" spc="3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3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</a:t>
            </a:r>
            <a:r>
              <a:rPr lang="en-US" altLang="zh-CN" sz="996" spc="3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r>
              <a:rPr lang="en-US" altLang="zh-CN" sz="996" spc="3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3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lujo.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3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Porsche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aprovechó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experiencia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coche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919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desarrollar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Mission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completamente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eléctrico,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sedán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elegante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440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kilovatios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(600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caballos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fuerza)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máxima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esperada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250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kilómetros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hora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(155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hora)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autonomía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500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kilómetros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(311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millas;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Anexo</a:t>
            </a:r>
            <a:r>
              <a:rPr lang="en-US" altLang="zh-CN" sz="996" b="1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).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Aston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Martin,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Audi,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Bentley,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BMW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Mercedes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anunciaron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estaban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explorando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planeaban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lanzar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eléctricos.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electrificación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llegado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carreras,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prometiendo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amenazando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suavizar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imagen.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partir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2014,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Fórmula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(F1)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utilizó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híbridos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pequeños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eficientes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consumo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combustible,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llevó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cabo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primera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competición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Fórmula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E.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Estas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E-race</a:t>
            </a:r>
            <a:r>
              <a:rPr lang="en-US" altLang="zh-CN" sz="996" i="1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silenciosas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tuvieron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buen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desempeño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circuitos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ciudad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dominadas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Audi,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BMW,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Mahindra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&amp;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Mahindra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Renault</a:t>
            </a:r>
            <a:r>
              <a:rPr lang="en-US" altLang="zh-CN" sz="996" spc="5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760"/>
              </a:lnSpc>
              <a:spcBef>
                <a:spcPts val="1079"/>
              </a:spcBef>
            </a:pP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ascenso</a:t>
            </a:r>
            <a:r>
              <a:rPr lang="en-US" altLang="zh-CN" sz="1296" b="1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1296" b="1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endParaRPr lang="en-US" altLang="zh-CN" sz="12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27"/>
              </a:spcBef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abierta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1908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niño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10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Modena,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llamado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corredores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gafas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estilo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aviador.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Quedó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impactado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inmediatamente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convirtió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piloto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ganador.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muerte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colega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relacionado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carreras,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cambió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gradualmente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hacia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administración.</a:t>
            </a:r>
            <a:r>
              <a:rPr lang="en-US" altLang="zh-CN" sz="996" spc="2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sociedad</a:t>
            </a:r>
            <a:r>
              <a:rPr lang="en-US" altLang="zh-CN" sz="996" spc="2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Alfa</a:t>
            </a:r>
            <a:r>
              <a:rPr lang="en-US" altLang="zh-CN" sz="996" spc="2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Romeo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</a:t>
            </a:r>
            <a:r>
              <a:rPr lang="en-US" altLang="zh-CN" sz="996" spc="2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neumáticos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Pirelli,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1929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establecería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propia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“Scuderia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[establo]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Ferrari”.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fines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1930,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estableció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repuestos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comenzó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nombre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1947.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victorias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comenzaron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llegar,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incluyendo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seis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prestigiosos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títulos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consecutivos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LeMans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(una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resistencia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24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horas).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1950,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4922" algn="just" rtl="0">
              <a:lnSpc>
                <a:spcPts val="124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participó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evento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carreras,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eventualmente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dominaría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autos: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Campeonato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Mundial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F1.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1951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llegó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primera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victoria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Premio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siguiente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llegó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primero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muchos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campeonatos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F1.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Debido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llevaban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rojo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2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italiano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habitual,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rosso</a:t>
            </a:r>
            <a:r>
              <a:rPr lang="en-US" altLang="zh-CN" sz="996" i="1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corsa</a:t>
            </a:r>
            <a:r>
              <a:rPr lang="en-US" altLang="zh-CN" sz="996" i="1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,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color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quedó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unido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finales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2015,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Scuderia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récord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mundial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ganar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224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Premio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marR="634667" indent="183033" algn="l" rtl="0">
              <a:lnSpc>
                <a:spcPts val="1342"/>
              </a:lnSpc>
              <a:spcBef>
                <a:spcPts val="689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trabajó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estrechamente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Battista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“Pinin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”)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Farina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crear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apariencia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Ambos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tenían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carácter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fuerte,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ninguno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rebajaría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viaje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300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kilómetros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visitar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otro,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realizó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reunión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inicial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compromiso.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terminaron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combinación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ganadora.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“carrocerías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36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Farina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simples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limpios,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reducen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esenciales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...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realidad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nada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60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sensacional,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estilo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conservará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personalidad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verá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anticuado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10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primeros</a:t>
            </a:r>
            <a:r>
              <a:rPr lang="en-US" altLang="zh-CN" sz="996" spc="4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años,</a:t>
            </a:r>
            <a:r>
              <a:rPr lang="en-US" altLang="zh-CN" sz="996" spc="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</a:t>
            </a:r>
            <a:r>
              <a:rPr lang="en-US" altLang="zh-CN" sz="996" spc="3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3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3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4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creció</a:t>
            </a:r>
            <a:r>
              <a:rPr lang="en-US" altLang="zh-CN" sz="996" spc="4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exponencialmente:</a:t>
            </a:r>
            <a:r>
              <a:rPr lang="en-US" altLang="zh-CN" sz="996" spc="-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940003" algn="l" rtl="0">
              <a:lnSpc>
                <a:spcPts val="1087"/>
              </a:lnSpc>
              <a:spcBef>
                <a:spcPts val="3029"/>
              </a:spcBef>
            </a:pPr>
            <a:r>
              <a:rPr lang="en-US" altLang="zh-CN" sz="804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804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rosso</a:t>
            </a:r>
            <a:r>
              <a:rPr lang="en-US" altLang="zh-CN" sz="804" i="1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i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corsa</a:t>
            </a:r>
            <a:r>
              <a:rPr lang="en-US" altLang="zh-CN" sz="804" i="1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804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remonta</a:t>
            </a:r>
            <a:r>
              <a:rPr lang="en-US" altLang="zh-CN" sz="804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804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rojo</a:t>
            </a:r>
            <a:r>
              <a:rPr lang="en-US" altLang="zh-CN" sz="804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804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bandera</a:t>
            </a:r>
            <a:r>
              <a:rPr lang="en-US" altLang="zh-CN" sz="804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italiana</a:t>
            </a:r>
            <a:r>
              <a:rPr lang="en-US" altLang="zh-CN" sz="804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804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conde</a:t>
            </a:r>
            <a:r>
              <a:rPr lang="en-US" altLang="zh-CN" sz="804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italiano</a:t>
            </a:r>
            <a:r>
              <a:rPr lang="en-US" altLang="zh-CN" sz="804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Borghese</a:t>
            </a:r>
            <a:r>
              <a:rPr lang="en-US" altLang="zh-CN" sz="804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cuyo</a:t>
            </a:r>
            <a:r>
              <a:rPr lang="en-US" altLang="zh-CN" sz="804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804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rojo</a:t>
            </a:r>
            <a:r>
              <a:rPr lang="en-US" altLang="zh-CN" sz="804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dominó</a:t>
            </a:r>
            <a:r>
              <a:rPr lang="en-US" altLang="zh-CN" sz="804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804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rally</a:t>
            </a:r>
            <a:r>
              <a:rPr lang="en-US" altLang="zh-CN" sz="804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Pekín-París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  <a:p>
            <a:pPr marL="866893" algn="l" rtl="0">
              <a:lnSpc>
                <a:spcPts val="996"/>
              </a:lnSpc>
            </a:pP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1907.</a:t>
            </a:r>
            <a:r>
              <a:rPr lang="en-US" altLang="zh-CN" sz="804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Absolutamente</a:t>
            </a:r>
            <a:r>
              <a:rPr lang="en-US" altLang="zh-CN" sz="804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seguro,</a:t>
            </a:r>
            <a:r>
              <a:rPr lang="en-US" altLang="zh-CN" sz="804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804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804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desviado</a:t>
            </a:r>
            <a:r>
              <a:rPr lang="en-US" altLang="zh-CN" sz="804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unos</a:t>
            </a:r>
            <a:r>
              <a:rPr lang="en-US" altLang="zh-CN" sz="804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pocos</a:t>
            </a:r>
            <a:r>
              <a:rPr lang="en-US" altLang="zh-CN" sz="804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cientos</a:t>
            </a:r>
            <a:r>
              <a:rPr lang="en-US" altLang="zh-CN" sz="804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kilómetros</a:t>
            </a:r>
            <a:r>
              <a:rPr lang="en-US" altLang="zh-CN" sz="804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804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cenar</a:t>
            </a:r>
            <a:r>
              <a:rPr lang="en-US" altLang="zh-CN" sz="804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804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San</a:t>
            </a:r>
            <a:r>
              <a:rPr lang="en-US" altLang="zh-CN" sz="804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Petersburgo</a:t>
            </a:r>
            <a:r>
              <a:rPr lang="en-US" altLang="zh-CN" sz="804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  <a:p>
            <a:pPr marL="866893" algn="l" rtl="0">
              <a:lnSpc>
                <a:spcPts val="996"/>
              </a:lnSpc>
            </a:pP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todavía</a:t>
            </a:r>
            <a:r>
              <a:rPr lang="en-US" altLang="zh-CN" sz="804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ganó.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  <a:p>
            <a:pPr marL="6517801" algn="l" rtl="0">
              <a:lnSpc>
                <a:spcPts val="1289"/>
              </a:lnSpc>
              <a:spcBef>
                <a:spcPts val="1223"/>
              </a:spcBef>
            </a:pPr>
            <a:endParaRPr lang="en-US" altLang="zh-CN" sz="9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76"/>
          <p:cNvSpPr txBox="1"/>
          <p:nvPr/>
        </p:nvSpPr>
        <p:spPr>
          <a:xfrm>
            <a:off x="257943" y="745137"/>
            <a:ext cx="7256514" cy="71470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Comenzando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1947,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anual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1980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superó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1.000.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suficiente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asegurar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supervivencia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largo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plazo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1963,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rechazó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oferta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compra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Ford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cuestiones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división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carreras.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1969,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llegó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acuerdo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vender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50%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acciones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automovilística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italiana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FIAT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y,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fines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1980,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participación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FIAT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aumentó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90%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(quedando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10%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hijo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Piero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Ferrari).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716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1980,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baja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gama</a:t>
            </a:r>
            <a:r>
              <a:rPr lang="en-US" altLang="zh-CN" sz="996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perdieron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popularidad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tuvo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problemas.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liderazgo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Luca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Montezemolo,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comenzó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ganar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nuevamente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redujo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deudas.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campus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marR="636205" indent="126" algn="l" rtl="0">
              <a:lnSpc>
                <a:spcPts val="124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adquirió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transformación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verde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moderna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1997,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finalmente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permitió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mudar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departamento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empresa.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2000,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FIAT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recaudó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efectivo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mediante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marR="635258" indent="-126" algn="l" rtl="0">
              <a:lnSpc>
                <a:spcPts val="124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acciones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bancos,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manteniéndose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56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%;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simultáneamente,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compró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acciones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Maserati.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2012,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vendió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récord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7318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autos,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tarde,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fomentar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exclusividad,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anunció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recorte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7000</a:t>
            </a:r>
            <a:r>
              <a:rPr lang="en-US" altLang="zh-CN" sz="996" spc="4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2013,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encabezó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lista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consultora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Brand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Finance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41" algn="l" rtl="0">
              <a:lnSpc>
                <a:spcPts val="1273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poderosas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(ver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Anexo</a:t>
            </a:r>
            <a:r>
              <a:rPr lang="en-US" altLang="zh-CN" sz="9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).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41" marR="636188" indent="182907" algn="l" rtl="0">
              <a:lnSpc>
                <a:spcPts val="1342"/>
              </a:lnSpc>
              <a:spcBef>
                <a:spcPts val="67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Sergio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Marchionne,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presidente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compañía,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resumió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esencia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cambiado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324010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esencia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deriva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doble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identidad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02" algn="l" rtl="0">
              <a:lnSpc>
                <a:spcPts val="1248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lujo.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principio,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ambición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correr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calle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fueran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suficientemente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exclusivos</a:t>
            </a:r>
            <a:r>
              <a:rPr lang="en-US" altLang="zh-CN" sz="996" spc="1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financiar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esas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actividades.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Comenzó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vendiendo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coches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conductores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buscaban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vehículo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innovador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elegante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mismo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tiempo.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espíritu,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allá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nombre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marca: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leyenda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basada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éxito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obtenido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esfuerzo,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búsqueda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continua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lugares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búsqueda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excelencia</a:t>
            </a:r>
            <a:r>
              <a:rPr lang="en-US" altLang="zh-CN" sz="996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resultados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1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logran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resultados.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cambiado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largo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clientes,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hemos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ampliado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oferta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satisfacer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diferentes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necesidades.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cambiado,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cambiará,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valores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ADN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Acabamos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celebrar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70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aniversario,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siete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décadas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innovación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constante.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largo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historia,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hemos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desafiado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constantemente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asegurarnos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próximo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anterior,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estar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encima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expectativas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delante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tiempos,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significa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esforzarse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elevar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nivel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324136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habido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(como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adquisición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FIAT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sesenta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o,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recientemente,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OPI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posterior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escisión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FCA)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trajeron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consigo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temor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36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identidad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pudiera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verse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alterada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fundamentalmente.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Pero,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final,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sucedió.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necesario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cambios,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propio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Enzo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cedió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quienes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querían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emprender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transformaciones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radicales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estaban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conflicto</a:t>
            </a:r>
            <a:r>
              <a:rPr lang="en-US" altLang="zh-CN" sz="996" spc="2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9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valores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fundamentales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empresa.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hecho,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él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puso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valores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primero.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8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supuesto,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últimas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siete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décadas,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crecido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adaptado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cambios,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8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provocado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cambios,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mantenido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fiel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reglas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22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escritas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hicieron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Box90"/>
          <p:cNvSpPr txBox="1"/>
          <p:nvPr/>
        </p:nvSpPr>
        <p:spPr>
          <a:xfrm>
            <a:off x="257943" y="924744"/>
            <a:ext cx="7256514" cy="769845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618"/>
              </a:lnSpc>
            </a:pPr>
            <a:r>
              <a:rPr lang="en-US" altLang="zh-CN" sz="1200" i="1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Haciéndola</a:t>
            </a:r>
            <a:r>
              <a:rPr lang="en-US" altLang="zh-CN" sz="1200" i="1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pública</a:t>
            </a:r>
            <a:endParaRPr lang="en-US" altLang="zh-CN" sz="1200" dirty="0">
              <a:latin typeface="Book Antiqua"/>
              <a:ea typeface="Book Antiqua"/>
              <a:cs typeface="Book Antiqua"/>
            </a:endParaRPr>
          </a:p>
          <a:p>
            <a:pPr marL="866781" marR="634796" indent="182907" algn="just" rtl="0">
              <a:lnSpc>
                <a:spcPts val="1277"/>
              </a:lnSpc>
              <a:spcBef>
                <a:spcPts val="690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2014,</a:t>
            </a:r>
            <a:r>
              <a:rPr lang="en-US" altLang="zh-CN" sz="996" spc="2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Sergio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Marchionne,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CEO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Fiat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Chrysler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Automobiles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(FCA),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convirtió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presidente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CEO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noviembre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2014,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anunció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envíos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aumentarían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gradualmente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9.000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2019.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Luego,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octubre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2015,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cotizó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10%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acciones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(símbolo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"RACE")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Bolsa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York.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oferta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pública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inicial,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razón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52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acción,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recaudó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900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capital.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Marchionne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lógica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pública: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324070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correcta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expresara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verdadero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valor.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Sabíamos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48"/>
              </a:lnSpc>
            </a:pP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cotización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bolsa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haría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explícito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es,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36"/>
              </a:lnSpc>
            </a:pP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opera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sector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cuyos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pares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líderes.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listado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48"/>
              </a:lnSpc>
            </a:pP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4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4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ayudado</a:t>
            </a:r>
            <a:r>
              <a:rPr lang="en-US" altLang="zh-CN" sz="996" spc="3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3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evolucionar</a:t>
            </a:r>
            <a:r>
              <a:rPr lang="en-US" altLang="zh-CN" sz="996" spc="4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hacia</a:t>
            </a:r>
            <a:r>
              <a:rPr lang="en-US" altLang="zh-CN" sz="996" spc="4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4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organización</a:t>
            </a:r>
            <a:r>
              <a:rPr lang="en-US" altLang="zh-CN" sz="996" spc="4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4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moderna</a:t>
            </a:r>
            <a:r>
              <a:rPr lang="en-US" altLang="zh-CN" sz="996" spc="4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48"/>
              </a:lnSpc>
            </a:pP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internacional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comprometer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principios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alterar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estrategia.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36"/>
              </a:lnSpc>
            </a:pP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moderna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tener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procesos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claros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transparentes,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incluida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lista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48"/>
              </a:lnSpc>
            </a:pP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buena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garantizar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tipo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disciplina.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OPI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posterior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escisión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FCA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36"/>
              </a:lnSpc>
            </a:pP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-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garantizar</a:t>
            </a:r>
            <a:r>
              <a:rPr lang="en-US" altLang="zh-CN" sz="996" spc="-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independencia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necesaria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48"/>
              </a:lnSpc>
            </a:pP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realizar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plenamente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potencial.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2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decisión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revolucionaria,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36"/>
              </a:lnSpc>
            </a:pP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naturaleza</a:t>
            </a:r>
            <a:r>
              <a:rPr lang="en-US" altLang="zh-CN" sz="996" spc="-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Ferrari:</a:t>
            </a:r>
            <a:r>
              <a:rPr lang="en-US" altLang="zh-CN" sz="996" spc="-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-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-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capaz</a:t>
            </a:r>
            <a:r>
              <a:rPr lang="en-US" altLang="zh-CN" sz="996" spc="-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mirar</a:t>
            </a:r>
            <a:r>
              <a:rPr lang="en-US" altLang="zh-CN" sz="996" spc="-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hacia</a:t>
            </a:r>
            <a:r>
              <a:rPr lang="en-US" altLang="zh-CN" sz="996" spc="-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-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futuro</a:t>
            </a:r>
            <a:r>
              <a:rPr lang="en-US" altLang="zh-CN" sz="996" spc="-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y,</a:t>
            </a:r>
            <a:r>
              <a:rPr lang="en-US" altLang="zh-CN" sz="996" spc="-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-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mismo</a:t>
            </a:r>
            <a:r>
              <a:rPr lang="en-US" altLang="zh-CN" sz="996" spc="-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tiempo,</a:t>
            </a:r>
            <a:r>
              <a:rPr lang="en-US" altLang="zh-CN" sz="996" spc="-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permanecer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48"/>
              </a:lnSpc>
            </a:pP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inextricablemente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ligada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orígenes.</a:t>
            </a:r>
            <a:r>
              <a:rPr lang="en-US" altLang="zh-CN" sz="996" spc="2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quizás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2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haya</a:t>
            </a:r>
            <a:r>
              <a:rPr lang="en-US" altLang="zh-CN" sz="996" spc="2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dimensión</a:t>
            </a:r>
            <a:r>
              <a:rPr lang="en-US" altLang="zh-CN" sz="996" spc="2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moral</a:t>
            </a:r>
            <a:r>
              <a:rPr lang="en-US" altLang="zh-CN" sz="996" spc="2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36"/>
              </a:lnSpc>
            </a:pP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psicológica.</a:t>
            </a:r>
            <a:r>
              <a:rPr lang="en-US" altLang="zh-CN" sz="996" spc="2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conocimiento</a:t>
            </a:r>
            <a:r>
              <a:rPr lang="en-US" altLang="zh-CN" sz="996" spc="2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que,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además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accionistas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principales,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48"/>
              </a:lnSpc>
            </a:pP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han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depositado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confianza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comprar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48"/>
              </a:lnSpc>
            </a:pP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acciones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sentido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responsabilidad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sentimos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trabajamos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141163" algn="l" rtl="0">
              <a:lnSpc>
                <a:spcPts val="1248"/>
              </a:lnSpc>
            </a:pP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710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acuerdo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Alessandro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Gili,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director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Finanzas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esencia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2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exclusividad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diseño.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aspectos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destacados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historia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financiera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incluían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2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márgenes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EBIT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ajustados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20%,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EBITDA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ajustado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30%,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9.000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EBITDA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2" algn="l" rtl="0">
              <a:lnSpc>
                <a:spcPts val="1236"/>
              </a:lnSpc>
            </a:pP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1.000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euros.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colocación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primaria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suscrita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veces.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primer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día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2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negociación,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acciones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subió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61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dólares,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implica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capitalización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3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alrededor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$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10,4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dólares.</a:t>
            </a:r>
            <a:r>
              <a:rPr lang="en-US" altLang="zh-CN" sz="996" spc="8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Gili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justificación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escisión: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15" marR="636306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“Con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margen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EBITDA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ajustado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30%,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parece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típico.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pasado,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contribuyó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imagen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FIAT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15" marR="636616" algn="l" rtl="0">
              <a:lnSpc>
                <a:spcPts val="1242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proporcionaba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anticíclicos.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FCA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mundial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automóviles,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mismo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tiempo,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beneficia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visibilidad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62" marR="636073" indent="127" algn="l" rtl="0">
              <a:lnSpc>
                <a:spcPts val="124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obtenida</a:t>
            </a:r>
            <a:r>
              <a:rPr lang="en-US" altLang="zh-CN" sz="996" spc="3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</a:t>
            </a:r>
            <a:r>
              <a:rPr lang="en-US" altLang="zh-CN" sz="996" spc="3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valores.</a:t>
            </a:r>
            <a:r>
              <a:rPr lang="en-US" altLang="zh-CN" sz="996" spc="3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cualquier</a:t>
            </a:r>
            <a:r>
              <a:rPr lang="en-US" altLang="zh-CN" sz="996" spc="3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caso,</a:t>
            </a:r>
            <a:r>
              <a:rPr lang="en-US" altLang="zh-CN" sz="996" spc="3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3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3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</a:t>
            </a:r>
            <a:r>
              <a:rPr lang="en-US" altLang="zh-CN" sz="996" spc="3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sido</a:t>
            </a:r>
            <a:r>
              <a:rPr lang="en-US" altLang="zh-CN" sz="996" spc="3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administrado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independientemente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FCA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muchas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sinergias,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hecho,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obtuvo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aproximadamente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62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media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página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informe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FCA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470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después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OPI,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experimentó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período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formalización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62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prácticas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gestión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posiciones.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Anteriormente,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seguimiento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informal,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62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jefe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sentaba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miembro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personal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año.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Ahora,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comenzado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62" marR="636377" algn="l" rtl="0">
              <a:lnSpc>
                <a:spcPts val="124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medir</a:t>
            </a:r>
            <a:r>
              <a:rPr lang="en-US" altLang="zh-CN" sz="996" spc="3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gerentes</a:t>
            </a:r>
            <a:r>
              <a:rPr lang="en-US" altLang="zh-CN" sz="996" spc="3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nueve</a:t>
            </a:r>
            <a:r>
              <a:rPr lang="en-US" altLang="zh-CN" sz="996" spc="3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dimensiones,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curva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distribución</a:t>
            </a:r>
            <a:r>
              <a:rPr lang="en-US" altLang="zh-CN" sz="996" spc="3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forzada.</a:t>
            </a:r>
            <a:r>
              <a:rPr lang="en-US" altLang="zh-CN" sz="996" spc="3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dimensiones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incluían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competencia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técnica,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capacidad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gestión,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resultados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obtenidos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función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62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número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entregados,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EBITDA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pasión.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2015,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reportó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€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2,8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62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euros.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produjo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7664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comerciales;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aproximadamente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70%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436" algn="l" rtl="0">
              <a:lnSpc>
                <a:spcPts val="1274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provinieron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piezas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repuesto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(consultar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Anexo</a:t>
            </a:r>
            <a:r>
              <a:rPr lang="en-US" altLang="zh-CN" sz="996" b="1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310" algn="l" rtl="0">
              <a:lnSpc>
                <a:spcPts val="1210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obtener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información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información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financiera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clave).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resto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provino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ventas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310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Maserati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F1,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patrocinios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regalías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83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marca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parques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temáticos.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margen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EBIT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ajustado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103"/>
          <p:cNvSpPr txBox="1"/>
          <p:nvPr/>
        </p:nvSpPr>
        <p:spPr>
          <a:xfrm>
            <a:off x="257943" y="745137"/>
            <a:ext cx="7256514" cy="76862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perfil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estable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pares,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beneficiándose,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74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cosas,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ingresos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promedio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altos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vendido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(consultar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Anexo</a:t>
            </a:r>
            <a:r>
              <a:rPr lang="en-US" altLang="zh-CN" sz="996" b="1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34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comparaciones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industria)</a:t>
            </a:r>
            <a:r>
              <a:rPr lang="en-US" altLang="zh-CN" sz="996" spc="5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febrero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2016,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acciones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RACE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cayeron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96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mitad</a:t>
            </a:r>
            <a:r>
              <a:rPr lang="en-US" altLang="zh-CN" sz="996" spc="2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nivel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máximo,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impulsado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masiva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accionistas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FCA.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96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“pánico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Nicola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Boari,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jefe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marketing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“no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Ferrari”.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Debido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97" algn="l" rtl="0">
              <a:lnSpc>
                <a:spcPts val="1236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sólidos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fundamentos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acciones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recuperaron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allá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salida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97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bolsa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ubicaron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desempeño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bolsas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Milán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York.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760"/>
              </a:lnSpc>
              <a:spcBef>
                <a:spcPts val="1079"/>
              </a:spcBef>
            </a:pP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1296" b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1296" b="1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endParaRPr lang="en-US" altLang="zh-CN" sz="12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27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hubo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compartida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diseñadores,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gerentes,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relacionó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7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creación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características:</a:t>
            </a:r>
            <a:r>
              <a:rPr lang="en-US" altLang="zh-CN" sz="996" spc="1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placer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conducción,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estilo.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7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exigentes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demandas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hacerlo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llevaron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lanzar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pocos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año.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7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ciclo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vida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aproximadamente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cuatro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años,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pocos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estuvieron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7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momento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dado.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precios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minoristas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variaron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8" marR="634526" indent="-1" algn="l" rtl="0">
              <a:lnSpc>
                <a:spcPts val="1242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básico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California</a:t>
            </a:r>
            <a:r>
              <a:rPr lang="en-US" altLang="zh-CN" sz="996" spc="3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alrededor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€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200.000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3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€</a:t>
            </a:r>
            <a:r>
              <a:rPr lang="en-US" altLang="zh-CN" sz="996" spc="3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1,8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millones</a:t>
            </a:r>
            <a:r>
              <a:rPr lang="en-US" altLang="zh-CN" sz="996" spc="2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euros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supercoche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Aperta.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2014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2016,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produjo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vendió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deportivos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8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central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8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cilindros,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458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Speciale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GTB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(ambos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disponibles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descapotables),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8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2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Turismo</a:t>
            </a:r>
            <a:r>
              <a:rPr lang="en-US" altLang="zh-CN" sz="996" spc="2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distancia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manejo,</a:t>
            </a:r>
            <a:r>
              <a:rPr lang="en-US" altLang="zh-CN" sz="996" spc="2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F12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Berlinetta,</a:t>
            </a:r>
            <a:endParaRPr lang="en-US" altLang="zh-CN" sz="9960" dirty="0">
              <a:latin typeface="Book Antiqua"/>
              <a:ea typeface="Book Antiqua"/>
              <a:cs typeface="Book Antiqua"/>
            </a:endParaRPr>
          </a:p>
          <a:p>
            <a:pPr marL="8669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GTC4Lusso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California.</a:t>
            </a:r>
            <a:r>
              <a:rPr lang="en-US" altLang="zh-CN" sz="996" spc="2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2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produjo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superdeportivos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edición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limitada: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08" marR="637044" algn="l" rtl="0">
              <a:lnSpc>
                <a:spcPts val="1255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híbrido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12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cilindros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LaFerrari,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F12tdf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y,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aún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exclusivos,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2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personalizados,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mencionar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versiones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458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pistas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(Ver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Anexo</a:t>
            </a:r>
            <a:r>
              <a:rPr lang="en-US" altLang="zh-CN" sz="996" b="1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b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).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vendió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2" algn="l" rtl="0">
              <a:lnSpc>
                <a:spcPts val="1222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registrados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temporadas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anteriores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programa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Clienti.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689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diferencia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familiares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delanteros,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2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posicionaron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atrás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estabilidad.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estabilidad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giro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tracción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2" algn="l" rtl="0">
              <a:lnSpc>
                <a:spcPts val="1236"/>
              </a:lnSpc>
            </a:pP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carreteras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mojadas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sinuosas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provino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electrónico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ángulo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deslizamiento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lateral.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2" algn="l" rtl="0">
              <a:lnSpc>
                <a:spcPts val="1248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conductores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podían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controlar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cuánta</a:t>
            </a:r>
            <a:r>
              <a:rPr lang="en-US" altLang="zh-CN" sz="996" spc="1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asistencia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electrónica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querían.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volante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2" algn="l" rtl="0">
              <a:lnSpc>
                <a:spcPts val="1236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GTB</a:t>
            </a:r>
            <a:r>
              <a:rPr lang="en-US" altLang="zh-CN" sz="996" spc="3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3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dial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manettino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),</a:t>
            </a:r>
            <a:r>
              <a:rPr lang="en-US" altLang="zh-CN" sz="996" spc="3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3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permitía</a:t>
            </a:r>
            <a:r>
              <a:rPr lang="en-US" altLang="zh-CN" sz="996" spc="3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cambiar</a:t>
            </a:r>
            <a:r>
              <a:rPr lang="en-US" altLang="zh-CN" sz="996" spc="3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3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modos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48"/>
              </a:lnSpc>
            </a:pP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Húmedo,</a:t>
            </a:r>
            <a:r>
              <a:rPr lang="en-US" altLang="zh-CN" sz="996" i="1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Deporte,</a:t>
            </a:r>
            <a:r>
              <a:rPr lang="en-US" altLang="zh-CN" sz="996" i="1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Carrera,</a:t>
            </a:r>
            <a:r>
              <a:rPr lang="en-US" altLang="zh-CN" sz="996" i="1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TC</a:t>
            </a:r>
            <a:r>
              <a:rPr lang="en-US" altLang="zh-CN" sz="996" i="1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desactivado</a:t>
            </a:r>
            <a:r>
              <a:rPr lang="en-US" altLang="zh-CN" sz="996" i="1" spc="1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(sin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tracción)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</a:t>
            </a:r>
            <a:r>
              <a:rPr lang="en-US" altLang="zh-CN" sz="996" i="1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desactivado</a:t>
            </a:r>
            <a:r>
              <a:rPr lang="en-US" altLang="zh-CN" sz="996" i="1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(sin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estabilidad).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Inspirado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experiencia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F1,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dial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esencialmente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convierte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varios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uno.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Galliera: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“Los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controles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electrónicos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están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cerrar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brecha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rendimiento,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evitar</a:t>
            </a:r>
            <a:r>
              <a:rPr lang="en-US" altLang="zh-CN" sz="996" spc="2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errores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conducción.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experimentado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5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anular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mayoría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controles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electrónicos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configurando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manettino</a:t>
            </a:r>
            <a:r>
              <a:rPr lang="en-US" altLang="zh-CN" sz="996" i="1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</a:t>
            </a:r>
            <a:r>
              <a:rPr lang="en-US" altLang="zh-CN" sz="996" i="1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desactivado</a:t>
            </a:r>
            <a:r>
              <a:rPr lang="en-US" altLang="zh-CN" sz="996" i="1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2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vinieron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manettino</a:t>
            </a:r>
            <a:r>
              <a:rPr lang="en-US" altLang="zh-CN" sz="996" i="1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volante.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690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promedio,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necesitaron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40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desarrollar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concepción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2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producción.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consideraba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automotriz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necesario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2" marR="637408" algn="l" rtl="0">
              <a:lnSpc>
                <a:spcPts val="12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responder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mercado.</a:t>
            </a:r>
            <a:r>
              <a:rPr lang="en-US" altLang="zh-CN" sz="996" spc="2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“En</a:t>
            </a:r>
            <a:r>
              <a:rPr lang="en-US" altLang="zh-CN" sz="996" spc="2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tenemos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mentalidad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capacidad</a:t>
            </a:r>
            <a:r>
              <a:rPr lang="en-US" altLang="zh-CN" sz="996" spc="2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ajustar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trabajar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2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observó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Flavio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Manzoni,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jefe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diseño.</a:t>
            </a:r>
            <a:r>
              <a:rPr lang="en-US" altLang="zh-CN" sz="996" spc="2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“Nuestros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6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están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esperando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próximo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podemos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dejar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pasar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plazos,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6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vuelven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viejos</a:t>
            </a:r>
            <a:r>
              <a:rPr lang="en-US" altLang="zh-CN" sz="996" spc="2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demora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demasiado”.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gastos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investigación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6" marR="638673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aproximadamente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%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ventas,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consideraba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industria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automotriz.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618"/>
              </a:lnSpc>
              <a:spcBef>
                <a:spcPts val="828"/>
              </a:spcBef>
            </a:pPr>
            <a:r>
              <a:rPr lang="en-US" altLang="zh-CN" sz="1200" i="1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1200" i="1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1200" i="1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deseo</a:t>
            </a:r>
            <a:endParaRPr lang="en-US" altLang="zh-CN" sz="1200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96"/>
              </a:spcBef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Manzoni,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arquitecto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formado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Florencia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pianista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consumado,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comentó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enfoque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equipo: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sigue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función,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hay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margen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libertad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artística.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diferencia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eficiente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hermosa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i="1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eficiente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bastante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115"/>
          <p:cNvSpPr txBox="1"/>
          <p:nvPr/>
        </p:nvSpPr>
        <p:spPr>
          <a:xfrm>
            <a:off x="257943" y="636712"/>
            <a:ext cx="7256514" cy="78106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grande.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comenzamos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dibujar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conocer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principales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características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innovaciones</a:t>
            </a:r>
            <a:r>
              <a:rPr lang="en-US" altLang="zh-CN" sz="996" spc="1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automóvil.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2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dan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especificaciones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preliminares</a:t>
            </a:r>
            <a:r>
              <a:rPr lang="en-US" altLang="zh-CN" sz="996" spc="2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marR="638397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5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aerodinámico</a:t>
            </a:r>
            <a:r>
              <a:rPr lang="en-US" altLang="zh-CN" sz="996" spc="5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ideal.</a:t>
            </a:r>
            <a:r>
              <a:rPr lang="en-US" altLang="zh-CN" sz="996" spc="5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Entonces</a:t>
            </a:r>
            <a:r>
              <a:rPr lang="en-US" altLang="zh-CN" sz="996" spc="5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comenzamos</a:t>
            </a:r>
            <a:r>
              <a:rPr lang="en-US" altLang="zh-CN" sz="996" spc="5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trabajar</a:t>
            </a:r>
            <a:r>
              <a:rPr lang="en-US" altLang="zh-CN" sz="996" spc="5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ese</a:t>
            </a:r>
            <a:r>
              <a:rPr lang="en-US" altLang="zh-CN" sz="996" spc="5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5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tenemos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interacciones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diarias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qué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qué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podemos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cambiar”.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marR="634550" indent="182907" algn="just" rtl="0">
              <a:lnSpc>
                <a:spcPts val="1259"/>
              </a:lnSpc>
              <a:spcBef>
                <a:spcPts val="689"/>
              </a:spcBef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convicción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primaria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sostenía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arte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ciencia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función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desafiarían</a:t>
            </a:r>
            <a:r>
              <a:rPr lang="en-US" altLang="zh-CN" sz="996" spc="3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spc="3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inspirarían</a:t>
            </a:r>
            <a:r>
              <a:rPr lang="en-US" altLang="zh-CN" sz="996" spc="3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continuamente</a:t>
            </a:r>
            <a:r>
              <a:rPr lang="en-US" altLang="zh-CN" sz="996" spc="3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3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proceso</a:t>
            </a:r>
            <a:r>
              <a:rPr lang="en-US" altLang="zh-CN" sz="996" spc="3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creación.</a:t>
            </a:r>
            <a:r>
              <a:rPr lang="en-US" altLang="zh-CN" sz="996" spc="3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necesidad</a:t>
            </a:r>
            <a:r>
              <a:rPr lang="en-US" altLang="zh-CN" sz="996" spc="3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conllevaba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aerodinámica,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que,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afortunadamente,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coincidía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elegante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gracia.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optimizarse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aún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estudios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túnel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viento.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enfoque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integrado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implicaba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equipos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interactuaban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frecuencia,</a:t>
            </a:r>
            <a:r>
              <a:rPr lang="en-US" altLang="zh-CN" sz="996" spc="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ayudando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conocer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detalles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cómo,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pequeñas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modificaciones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curvas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afectaban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tracción.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involucraron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círculo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continua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todo,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aerodinámica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ergonomía.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menudo,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grupos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internalizar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anticipar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necesidades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demás.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evitar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perderse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detalles,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compartieron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pasión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visceral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encima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todo.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“Nunca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decimos,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debería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Ferrari...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excavamos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encontrar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dijo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Manzoni.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Deus</a:t>
            </a:r>
            <a:r>
              <a:rPr lang="en-US" altLang="zh-CN" sz="996" i="1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</a:t>
            </a:r>
            <a:r>
              <a:rPr lang="en-US" altLang="zh-CN" sz="996" i="1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Machina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,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solución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inesperada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conflictos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aparentemente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insuperables.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462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ayudar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“excavación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encontrar”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automóvil,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internalizó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429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función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2010,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reduciendo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drásticamente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asociación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cincuenta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firma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428" marR="635712" indent="1" algn="just" rtl="0">
              <a:lnSpc>
                <a:spcPts val="1244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Pininfarina.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Manzoni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recordó: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“Pininfarina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300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kilómetros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distancia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creíamos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necesitábamos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enfoque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integrado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desarrollo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productos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donde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colaboraran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estrechamente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Centro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Stile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Maranello,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Manzoni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trabajó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estrecha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proximidad.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ayudó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cumplir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fecha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límite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14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desarrollar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convencer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dirección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conceptos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edición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limitada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GTB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diseñaron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209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tamaño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ayudó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integrar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equipos.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empresas,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302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innovaciones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menudo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comenzaban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departamentos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funcionales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entregaban</a:t>
            </a:r>
            <a:r>
              <a:rPr lang="en-US" altLang="zh-CN" sz="996" spc="2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175" marR="636653" algn="just" rtl="0">
              <a:lnSpc>
                <a:spcPts val="1244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estudiaba</a:t>
            </a:r>
            <a:r>
              <a:rPr lang="en-US" altLang="zh-CN" sz="996" spc="2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impacto</a:t>
            </a:r>
            <a:r>
              <a:rPr lang="en-US" altLang="zh-CN" sz="996" spc="2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automóvil.</a:t>
            </a:r>
            <a:r>
              <a:rPr lang="en-US" altLang="zh-CN" sz="996" spc="2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2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pueden</a:t>
            </a:r>
            <a:r>
              <a:rPr lang="en-US" altLang="zh-CN" sz="996" spc="2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tener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2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15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personas,</a:t>
            </a:r>
            <a:r>
              <a:rPr lang="en-US" altLang="zh-CN" sz="996" spc="3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3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3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desarrollando</a:t>
            </a:r>
            <a:r>
              <a:rPr lang="en-US" altLang="zh-CN" sz="996" spc="3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interior</a:t>
            </a:r>
            <a:r>
              <a:rPr lang="en-US" altLang="zh-CN" sz="996" spc="3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automóvil,</a:t>
            </a:r>
            <a:r>
              <a:rPr lang="en-US" altLang="zh-CN" sz="996" spc="3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3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3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asignaría</a:t>
            </a:r>
            <a:r>
              <a:rPr lang="en-US" altLang="zh-CN" sz="996" spc="3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tuviera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visión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completa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asegurara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enfoque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holístico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principio.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enfoque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holístico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siempre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armonioso.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“Llegamos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decisión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correcta,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generalmente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luchas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y,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veces,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innecesarias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observador.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reuniones</a:t>
            </a:r>
            <a:r>
              <a:rPr lang="en-US" altLang="zh-CN" sz="996" spc="6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semanales</a:t>
            </a:r>
            <a:r>
              <a:rPr lang="en-US" altLang="zh-CN" sz="996" spc="6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6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maquetas</a:t>
            </a:r>
            <a:r>
              <a:rPr lang="en-US" altLang="zh-CN" sz="996" spc="6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digitales,</a:t>
            </a:r>
            <a:r>
              <a:rPr lang="en-US" altLang="zh-CN" sz="996" spc="6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6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6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incorporar</a:t>
            </a:r>
            <a:r>
              <a:rPr lang="en-US" altLang="zh-CN" sz="996" spc="6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componentes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podrían</a:t>
            </a:r>
            <a:r>
              <a:rPr lang="en-US" altLang="zh-CN" sz="996" spc="2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sorprender</a:t>
            </a:r>
            <a:r>
              <a:rPr lang="en-US" altLang="zh-CN" sz="996" spc="2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guardia</a:t>
            </a:r>
            <a:r>
              <a:rPr lang="en-US" altLang="zh-CN" sz="996" spc="2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baja.</a:t>
            </a:r>
            <a:r>
              <a:rPr lang="en-US" altLang="zh-CN" sz="996" spc="2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tales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casos,</a:t>
            </a:r>
            <a:r>
              <a:rPr lang="en-US" altLang="zh-CN" sz="996" spc="2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equipos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negociaron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renegociaron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alcanzar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solución.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“Es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negociación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continua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porque</a:t>
            </a:r>
            <a:r>
              <a:rPr lang="en-US" altLang="zh-CN" sz="996" spc="3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deseo</a:t>
            </a:r>
            <a:r>
              <a:rPr lang="en-US" altLang="zh-CN" sz="996" spc="3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3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departamento</a:t>
            </a:r>
            <a:r>
              <a:rPr lang="en-US" altLang="zh-CN" sz="996" spc="3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superar</a:t>
            </a:r>
            <a:r>
              <a:rPr lang="en-US" altLang="zh-CN" sz="996" spc="3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3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expectativas</a:t>
            </a:r>
            <a:r>
              <a:rPr lang="en-US" altLang="zh-CN" sz="996" spc="3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3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llevar</a:t>
            </a:r>
            <a:r>
              <a:rPr lang="en-US" altLang="zh-CN" sz="996" spc="3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objetivos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conflictivos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aclaró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gerente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programa,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“cuando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pueden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ponerse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acuerdo,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brindamos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soluciones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alternativas,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conflictos,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dirección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303" marR="635081" indent="182907" algn="just" rtl="0">
              <a:lnSpc>
                <a:spcPts val="1268"/>
              </a:lnSpc>
              <a:spcBef>
                <a:spcPts val="689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proyecto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nuevas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sinergias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LaFerrari,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habían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compartido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especificaciones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flujo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aire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virtualmente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modelado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mostraba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configuración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ideal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automóvil.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“Ese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eficiente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Manzoni,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“pero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hermoso.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Así,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excavamos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mejorar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estética,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teniendo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cuenta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idea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desarrollar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pura,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cerca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posible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F1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igual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modelos,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comenzó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mente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alguien,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especificaciones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técnicas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provistas.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delantera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automóvil,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continuidad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interior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exterior,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inspiró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Manzoni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contemplaba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escultura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Londres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dobla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130"/>
          <p:cNvSpPr txBox="1"/>
          <p:nvPr/>
        </p:nvSpPr>
        <p:spPr>
          <a:xfrm>
            <a:off x="257943" y="852736"/>
            <a:ext cx="7256514" cy="774949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algn="l" rtl="0">
              <a:lnSpc>
                <a:spcPts val="1342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espacio.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LaFerrari,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construyeron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docena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arcilla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tamaño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natural.</a:t>
            </a:r>
            <a:r>
              <a:rPr lang="en-US" altLang="zh-CN" sz="996" spc="1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Estos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fueron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sometidos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“prueba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estrabismo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”: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arcilla</a:t>
            </a:r>
            <a:r>
              <a:rPr lang="en-US" altLang="zh-CN" sz="996" spc="1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debería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marR="636825" algn="just" rtl="0">
              <a:lnSpc>
                <a:spcPts val="1245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verse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condiciones</a:t>
            </a:r>
            <a:r>
              <a:rPr lang="en-US" altLang="zh-CN" sz="996" spc="1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primitivas.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objetivo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crear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superlativo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dimensión,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ejemplo,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rápido,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hermoso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cómodo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mundo,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combinación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mágica.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“Nuestra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base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</a:t>
            </a:r>
            <a:r>
              <a:rPr lang="en-US" altLang="zh-CN" sz="996" spc="1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pasados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señaló</a:t>
            </a:r>
            <a:r>
              <a:rPr lang="en-US" altLang="zh-CN" sz="996" spc="1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Boari,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“pero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queremos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suene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diferente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589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Junto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enfoque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vino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orgullo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entusiasmo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autos.</a:t>
            </a:r>
            <a:r>
              <a:rPr lang="en-US" altLang="zh-CN" sz="996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profesaba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Manzoni: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“Según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maestro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Miguel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Ángel,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acto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amor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crear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nuevo.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pienso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diseño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empresa,</a:t>
            </a:r>
            <a:r>
              <a:rPr lang="en-US" altLang="zh-CN" sz="996" spc="2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historia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agregó: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sentimos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orgullosos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niños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vuelven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locos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pasa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Ferrari”.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ayudar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todos,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desde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trabajadores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hasta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miembros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junta,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visualizar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destino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común,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colocó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modelos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terminados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piso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fábrica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lugares.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ejecutivo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alto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rango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admitió: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“A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estoy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reunión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larga,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frustrante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inconclusa,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digo: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'Dame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diez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minutos'.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Luego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voy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ensamblaje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observo.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‘terapia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’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recuerda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qué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1" algn="l" rtl="0">
              <a:lnSpc>
                <a:spcPts val="1248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618"/>
              </a:lnSpc>
              <a:spcBef>
                <a:spcPts val="829"/>
              </a:spcBef>
            </a:pPr>
            <a:r>
              <a:rPr lang="en-US" altLang="zh-CN" sz="1200" i="1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1200" i="1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1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1200" i="1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emoción</a:t>
            </a:r>
            <a:endParaRPr lang="en-US" altLang="zh-CN" sz="1200" dirty="0">
              <a:latin typeface="Book Antiqua"/>
              <a:ea typeface="Book Antiqua"/>
              <a:cs typeface="Book Antiqua"/>
            </a:endParaRPr>
          </a:p>
          <a:p>
            <a:pPr marL="866781" marR="637588" indent="182907" algn="l" rtl="0">
              <a:lnSpc>
                <a:spcPts val="1342"/>
              </a:lnSpc>
              <a:spcBef>
                <a:spcPts val="690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incansable</a:t>
            </a:r>
            <a:r>
              <a:rPr lang="en-US" altLang="zh-CN" sz="996" spc="3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búsqueda</a:t>
            </a:r>
            <a:r>
              <a:rPr lang="en-US" altLang="zh-CN" sz="996" spc="3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emociones</a:t>
            </a:r>
            <a:r>
              <a:rPr lang="en-US" altLang="zh-CN" sz="996" spc="3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3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requería</a:t>
            </a:r>
            <a:r>
              <a:rPr lang="en-US" altLang="zh-CN" sz="996" spc="3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compromiso.</a:t>
            </a:r>
            <a:r>
              <a:rPr lang="en-US" altLang="zh-CN" sz="996" spc="3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“No</a:t>
            </a:r>
            <a:r>
              <a:rPr lang="en-US" altLang="zh-CN" sz="996" spc="3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somos</a:t>
            </a:r>
            <a:r>
              <a:rPr lang="en-US" altLang="zh-CN" sz="996" spc="3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rápido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cómodo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admitió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Boari,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“pero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combinación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48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dos,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emocionantes.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concepto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desempeño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incluye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placer”.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5339" algn="just" rtl="0">
              <a:lnSpc>
                <a:spcPts val="1243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razón,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aceptó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materiales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interiores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lujosos,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cuero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fino,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dieron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menos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desventaja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5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10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kg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sobre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competidores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usaban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materiales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sintéticos.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488,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diseñadores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sintieron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área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equipaje</a:t>
            </a:r>
            <a:r>
              <a:rPr lang="en-US" altLang="zh-CN" sz="996" spc="1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suficientemente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palos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golf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detrás</a:t>
            </a:r>
            <a:r>
              <a:rPr lang="en-US" altLang="zh-CN" sz="996" spc="1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asientos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esencial,</a:t>
            </a:r>
            <a:r>
              <a:rPr lang="en-US" altLang="zh-CN" sz="996" spc="1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eso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significaba</a:t>
            </a:r>
            <a:r>
              <a:rPr lang="en-US" altLang="zh-CN" sz="996" spc="1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desventaja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r>
              <a:rPr lang="en-US" altLang="zh-CN" sz="996" spc="1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distancia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ejes.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688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centraron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rapidez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podría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hacia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adelante,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prestó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atención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emoción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conducir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tomando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curvas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marR="635817" indent="-1" algn="l" rtl="0">
              <a:lnSpc>
                <a:spcPts val="1242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3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ruedas</a:t>
            </a:r>
            <a:r>
              <a:rPr lang="en-US" altLang="zh-CN" sz="996" spc="3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traseras</a:t>
            </a:r>
            <a:r>
              <a:rPr lang="en-US" altLang="zh-CN" sz="996" spc="3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derrapando.</a:t>
            </a:r>
            <a:r>
              <a:rPr lang="en-US" altLang="zh-CN" sz="996" spc="3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“Para</a:t>
            </a:r>
            <a:r>
              <a:rPr lang="en-US" altLang="zh-CN" sz="996" spc="3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3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aceleración</a:t>
            </a:r>
            <a:r>
              <a:rPr lang="en-US" altLang="zh-CN" sz="996" spc="3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i="1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lateral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3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</a:t>
            </a:r>
            <a:r>
              <a:rPr lang="en-US" altLang="zh-CN" sz="996" spc="3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Boari,</a:t>
            </a:r>
            <a:r>
              <a:rPr lang="en-US" altLang="zh-CN" sz="996" spc="3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“se</a:t>
            </a:r>
            <a:r>
              <a:rPr lang="en-US" altLang="zh-CN" sz="996" spc="3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tecnología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avanzada.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siente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lateralmente</a:t>
            </a:r>
            <a:r>
              <a:rPr lang="en-US" altLang="zh-CN" sz="996" spc="9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presiona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más,</a:t>
            </a:r>
            <a:r>
              <a:rPr lang="en-US" altLang="zh-CN" sz="996" spc="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1" algn="l" rtl="0">
              <a:lnSpc>
                <a:spcPts val="1236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siente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aún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cuando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línea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recta.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nosotros,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emoción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viene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sentir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780" marR="635926" indent="-126" algn="just" rtl="0">
              <a:lnSpc>
                <a:spcPts val="1244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está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mejorando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mientras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conduce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puede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girar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rápido...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convierte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mejorar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aceleración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lateral,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experimentó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ubicación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motor,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dimensiones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neumáticos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coordinación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movimiento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ruedas,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involucraría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cinco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sentidos.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historia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cómo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enfrentó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dificultades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obtener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sentido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adecuado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1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turboalimentado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ejemplificó</a:t>
            </a:r>
            <a:r>
              <a:rPr lang="en-US" altLang="zh-CN" sz="996" spc="1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atención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detalle.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562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2015,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reemplazó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deportivo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insignia,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458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Italia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modelo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turbo,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“turbocompresión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prometió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eficiencia</a:t>
            </a:r>
            <a:r>
              <a:rPr lang="en-US" altLang="zh-CN" sz="996" spc="1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combustible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pesar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(una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consideración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importadores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Ferrari,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tamaño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54" algn="l" rtl="0">
              <a:lnSpc>
                <a:spcPts val="1260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influía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aranceles</a:t>
            </a:r>
            <a:r>
              <a:rPr lang="en-US" altLang="zh-CN" sz="996" spc="2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importación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mercados,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China)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propuesta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5" algn="l" rtl="0">
              <a:lnSpc>
                <a:spcPts val="1235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arriesgada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dado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458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habían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vendido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bien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recibido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muchos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elogios.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Aunque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5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habían</a:t>
            </a:r>
            <a:r>
              <a:rPr lang="en-US" altLang="zh-CN" sz="996" spc="1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existido</a:t>
            </a:r>
            <a:r>
              <a:rPr lang="en-US" altLang="zh-CN" sz="996" spc="1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algunas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décadas,</a:t>
            </a:r>
            <a:r>
              <a:rPr lang="en-US" altLang="zh-CN" sz="996" spc="1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encontrándose</a:t>
            </a:r>
            <a:r>
              <a:rPr lang="en-US" altLang="zh-CN" sz="996" spc="15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78" algn="l" rtl="0">
              <a:lnSpc>
                <a:spcPts val="1248"/>
              </a:lnSpc>
            </a:pP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década</a:t>
            </a:r>
            <a:r>
              <a:rPr lang="en-US" altLang="zh-CN" sz="996" spc="5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1980,</a:t>
            </a:r>
            <a:r>
              <a:rPr lang="en-US" altLang="zh-CN" sz="996" spc="5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5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Maranello</a:t>
            </a:r>
            <a:r>
              <a:rPr lang="en-US" altLang="zh-CN" sz="996" spc="5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nunca</a:t>
            </a:r>
            <a:r>
              <a:rPr lang="en-US" altLang="zh-CN" sz="996" spc="5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le</a:t>
            </a:r>
            <a:r>
              <a:rPr lang="en-US" altLang="zh-CN" sz="996" spc="5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</a:t>
            </a:r>
            <a:r>
              <a:rPr lang="en-US" altLang="zh-CN" sz="996" spc="5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gustado</a:t>
            </a:r>
            <a:r>
              <a:rPr lang="en-US" altLang="zh-CN" sz="996" spc="5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demasiado.</a:t>
            </a:r>
            <a:r>
              <a:rPr lang="en-US" altLang="zh-CN" sz="996" spc="5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5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5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principales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955194" algn="l" rtl="0">
              <a:lnSpc>
                <a:spcPts val="1083"/>
              </a:lnSpc>
              <a:spcBef>
                <a:spcPts val="1605"/>
              </a:spcBef>
            </a:pP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804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turbocompresor</a:t>
            </a:r>
            <a:r>
              <a:rPr lang="en-US" altLang="zh-CN" sz="804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</a:t>
            </a:r>
            <a:r>
              <a:rPr lang="en-US" altLang="zh-CN" sz="804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804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dispositivo</a:t>
            </a:r>
            <a:r>
              <a:rPr lang="en-US" altLang="zh-CN" sz="804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impulsado</a:t>
            </a:r>
            <a:r>
              <a:rPr lang="en-US" altLang="zh-CN" sz="804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804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turbina</a:t>
            </a:r>
            <a:r>
              <a:rPr lang="en-US" altLang="zh-CN" sz="804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804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fuerza</a:t>
            </a:r>
            <a:r>
              <a:rPr lang="en-US" altLang="zh-CN" sz="804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aire</a:t>
            </a:r>
            <a:r>
              <a:rPr lang="en-US" altLang="zh-CN" sz="804" spc="1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adicional</a:t>
            </a:r>
            <a:r>
              <a:rPr lang="en-US" altLang="zh-CN" sz="804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804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804" spc="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cámaras</a:t>
            </a:r>
            <a:r>
              <a:rPr lang="en-US" altLang="zh-CN" sz="804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combustión</a:t>
            </a:r>
            <a:r>
              <a:rPr lang="en-US" altLang="zh-CN" sz="804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  <a:p>
            <a:pPr marL="866871" algn="l" rtl="0">
              <a:lnSpc>
                <a:spcPts val="996"/>
              </a:lnSpc>
            </a:pPr>
            <a:r>
              <a:rPr lang="en-US" altLang="zh-CN" sz="804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permitir</a:t>
            </a:r>
            <a:r>
              <a:rPr lang="en-US" altLang="zh-CN" sz="804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explosiones</a:t>
            </a:r>
            <a:r>
              <a:rPr lang="en-US" altLang="zh-CN" sz="804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804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potentes.</a:t>
            </a:r>
            <a:r>
              <a:rPr lang="en-US" altLang="zh-CN" sz="804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Este</a:t>
            </a:r>
            <a:r>
              <a:rPr lang="en-US" altLang="zh-CN" sz="804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reutiliza</a:t>
            </a:r>
            <a:r>
              <a:rPr lang="en-US" altLang="zh-CN" sz="804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804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804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804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contrario</a:t>
            </a:r>
            <a:r>
              <a:rPr lang="en-US" altLang="zh-CN" sz="804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804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perdería</a:t>
            </a:r>
            <a:r>
              <a:rPr lang="en-US" altLang="zh-CN" sz="804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804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804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escape.</a:t>
            </a:r>
            <a:r>
              <a:rPr lang="en-US" altLang="zh-CN" sz="804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804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turbos</a:t>
            </a:r>
            <a:r>
              <a:rPr lang="en-US" altLang="zh-CN" sz="804" spc="4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funcionan</a:t>
            </a:r>
            <a:r>
              <a:rPr lang="en-US" altLang="zh-CN" sz="804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porque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  <a:p>
            <a:pPr marL="866871" algn="l" rtl="0">
              <a:lnSpc>
                <a:spcPts val="996"/>
              </a:lnSpc>
            </a:pPr>
            <a:r>
              <a:rPr lang="en-US" altLang="zh-CN" sz="804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804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máquinas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combustión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</a:t>
            </a:r>
            <a:r>
              <a:rPr lang="en-US" altLang="zh-CN" sz="804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tradicionales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</a:t>
            </a:r>
            <a:r>
              <a:rPr lang="en-US" altLang="zh-CN" sz="804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ineficientes,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ya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804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recolectan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804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20</a:t>
            </a:r>
            <a:r>
              <a:rPr lang="en-US" altLang="zh-CN" sz="804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%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804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8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energía</a:t>
            </a:r>
            <a:r>
              <a:rPr lang="en-US" altLang="zh-CN" sz="804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804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804" spc="0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propulsión</a:t>
            </a:r>
            <a:r>
              <a:rPr lang="en-US" altLang="zh-CN" sz="804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.</a:t>
            </a:r>
            <a:endParaRPr lang="en-US" altLang="zh-CN" sz="804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142"/>
          <p:cNvSpPr txBox="1"/>
          <p:nvPr/>
        </p:nvSpPr>
        <p:spPr>
          <a:xfrm>
            <a:off x="257943" y="745137"/>
            <a:ext cx="7256514" cy="74932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866808" marR="638218" algn="l" rtl="0">
              <a:lnSpc>
                <a:spcPts val="1295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preocupaciones</a:t>
            </a:r>
            <a:r>
              <a:rPr lang="en-US" altLang="zh-CN" sz="996" spc="1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turbos</a:t>
            </a:r>
            <a:r>
              <a:rPr lang="en-US" altLang="zh-CN" sz="996" spc="1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sonaran</a:t>
            </a:r>
            <a:r>
              <a:rPr lang="en-US" altLang="zh-CN" sz="996" spc="1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1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trivialidad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relacionada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placer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8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conducir.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pruebas</a:t>
            </a:r>
            <a:r>
              <a:rPr lang="en-US" altLang="zh-CN" sz="996" spc="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internas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simuladores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habían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demostrado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clientes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asociaban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6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rendimiento.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Pero,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según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gerente: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“Habíamos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alcanzado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marR="639940" algn="l" rtl="0">
              <a:lnSpc>
                <a:spcPts val="1242"/>
              </a:lnSpc>
            </a:pP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máxima</a:t>
            </a:r>
            <a:r>
              <a:rPr lang="en-US" altLang="zh-CN" sz="996" spc="3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generación</a:t>
            </a:r>
            <a:r>
              <a:rPr lang="en-US" altLang="zh-CN" sz="996" spc="3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energía</a:t>
            </a:r>
            <a:r>
              <a:rPr lang="en-US" altLang="zh-CN" sz="996" spc="3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3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nuestros</a:t>
            </a:r>
            <a:r>
              <a:rPr lang="en-US" altLang="zh-CN" sz="996" spc="3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3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3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ocho</a:t>
            </a:r>
            <a:r>
              <a:rPr lang="en-US" altLang="zh-CN" sz="996" spc="3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cilindros,</a:t>
            </a:r>
            <a:r>
              <a:rPr lang="en-US" altLang="zh-CN" sz="996" spc="3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3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3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necesitábamos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716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automático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tenía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fuentes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principales: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entrada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aire,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escape.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admisión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“ruido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blanco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invariable,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2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muy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interesante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audiófilos,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8" algn="l" rtl="0">
              <a:lnSpc>
                <a:spcPts val="1236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limitó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10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%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sonido.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escape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interesante,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aunque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potencialmente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desagradable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amortiguaba.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interesante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motor: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36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pulsos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explosivos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cilindros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disparaban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rítmicamente,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cambiaban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aceleración.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682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Varios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otros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factores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afectaron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sonido,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número</a:t>
            </a:r>
            <a:r>
              <a:rPr lang="en-US" altLang="zh-CN" sz="996" spc="1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cilindros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orden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encendido,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5" algn="l" rtl="0">
              <a:lnSpc>
                <a:spcPts val="1248"/>
              </a:lnSpc>
            </a:pP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forma,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materiales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blindaje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turbocompresor.</a:t>
            </a:r>
            <a:r>
              <a:rPr lang="en-US" altLang="zh-CN" sz="996" spc="4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turbos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aplanaron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suavizaron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5" algn="l" rtl="0">
              <a:lnSpc>
                <a:spcPts val="1236"/>
              </a:lnSpc>
            </a:pP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</a:t>
            </a:r>
            <a:r>
              <a:rPr lang="en-US" altLang="zh-CN" sz="996" spc="1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sonidos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admisión</a:t>
            </a:r>
            <a:r>
              <a:rPr lang="en-US" altLang="zh-CN" sz="996" spc="1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escape,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algo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así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silenciador</a:t>
            </a:r>
            <a:r>
              <a:rPr lang="en-US" altLang="zh-CN" sz="996" spc="1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1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pistola,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5" marR="637145" algn="just" rtl="0">
              <a:lnSpc>
                <a:spcPts val="1245"/>
              </a:lnSpc>
            </a:pP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996" spc="4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introducen</a:t>
            </a:r>
            <a:r>
              <a:rPr lang="en-US" altLang="zh-CN" sz="996" spc="4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intermitentemente</a:t>
            </a:r>
            <a:r>
              <a:rPr lang="en-US" altLang="zh-CN" sz="996" spc="4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sonidos</a:t>
            </a:r>
            <a:r>
              <a:rPr lang="en-US" altLang="zh-CN" sz="996" spc="4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molestos</a:t>
            </a:r>
            <a:r>
              <a:rPr lang="en-US" altLang="zh-CN" sz="996" spc="4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4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silbidos.</a:t>
            </a:r>
            <a:r>
              <a:rPr lang="en-US" altLang="zh-CN" sz="996" spc="4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4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todos</a:t>
            </a:r>
            <a:r>
              <a:rPr lang="en-US" altLang="zh-CN" sz="996" spc="4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inconvenientes,</a:t>
            </a:r>
            <a:r>
              <a:rPr lang="en-US" altLang="zh-CN" sz="996" spc="2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¿podrían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27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</a:t>
            </a:r>
            <a:r>
              <a:rPr lang="en-US" altLang="zh-CN" sz="996" spc="2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ser</a:t>
            </a:r>
            <a:r>
              <a:rPr lang="en-US" altLang="zh-CN" sz="996" spc="2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diseñados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conducción</a:t>
            </a:r>
            <a:r>
              <a:rPr lang="en-US" altLang="zh-CN" sz="996" spc="2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emocional?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fabricantes</a:t>
            </a:r>
            <a:r>
              <a:rPr lang="en-US" altLang="zh-CN" sz="996" spc="2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spc="2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habían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experimentado</a:t>
            </a:r>
            <a:r>
              <a:rPr lang="en-US" altLang="zh-CN" sz="996" spc="2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2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través</a:t>
            </a:r>
            <a:r>
              <a:rPr lang="en-US" altLang="zh-CN" sz="996" spc="2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canales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acústicos</a:t>
            </a:r>
            <a:r>
              <a:rPr lang="en-US" altLang="zh-CN" sz="996" spc="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transmitían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ruido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natural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vibraciones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cabina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interior.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463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vio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algunos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competidores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aumentaron</a:t>
            </a:r>
            <a:r>
              <a:rPr lang="en-US" altLang="zh-CN" sz="996" spc="8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admisión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aire</a:t>
            </a:r>
            <a:r>
              <a:rPr lang="en-US" altLang="zh-CN" sz="996" spc="7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7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acelerador,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hacía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555" marR="634236" algn="just" rtl="0">
              <a:lnSpc>
                <a:spcPts val="1243"/>
              </a:lnSpc>
            </a:pP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ruido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2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aspirar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aire</a:t>
            </a:r>
            <a:r>
              <a:rPr lang="en-US" altLang="zh-CN" sz="996" spc="2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vez</a:t>
            </a:r>
            <a:r>
              <a:rPr lang="en-US" altLang="zh-CN" sz="996" spc="2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aceleraba.</a:t>
            </a:r>
            <a:r>
              <a:rPr lang="en-US" altLang="zh-CN" sz="996" spc="2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2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fácil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lograr,</a:t>
            </a:r>
            <a:r>
              <a:rPr lang="en-US" altLang="zh-CN" sz="996" spc="2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2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resultante</a:t>
            </a:r>
            <a:r>
              <a:rPr lang="en-US" altLang="zh-CN" sz="996" spc="1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0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suficientemente</a:t>
            </a:r>
            <a:r>
              <a:rPr lang="en-US" altLang="zh-CN" sz="996" spc="1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puro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1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compañía.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Prefirieron</a:t>
            </a:r>
            <a:r>
              <a:rPr lang="en-US" altLang="zh-CN" sz="996" spc="1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escuchar</a:t>
            </a:r>
            <a:r>
              <a:rPr lang="en-US" altLang="zh-CN" sz="996" spc="1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funcionamiento</a:t>
            </a:r>
            <a:r>
              <a:rPr lang="en-US" altLang="zh-CN" sz="996" spc="2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5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2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24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aceleración.</a:t>
            </a:r>
            <a:r>
              <a:rPr lang="en-US" altLang="zh-CN" sz="996" spc="2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compañías</a:t>
            </a:r>
            <a:r>
              <a:rPr lang="en-US" altLang="zh-CN" sz="996" spc="2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automóviles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decidieron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enviar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sintetizados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</a:t>
            </a:r>
            <a:r>
              <a:rPr lang="en-US" altLang="zh-CN" sz="996" spc="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pregrabados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cabina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</a:t>
            </a:r>
            <a:r>
              <a:rPr lang="en-US" altLang="zh-CN" sz="996" spc="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cambios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tono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5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igualar</a:t>
            </a:r>
            <a:r>
              <a:rPr lang="en-US" altLang="zh-CN" sz="996" spc="5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aceleración.</a:t>
            </a:r>
            <a:r>
              <a:rPr lang="en-US" altLang="zh-CN" sz="996" spc="5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5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5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puristas</a:t>
            </a:r>
            <a:r>
              <a:rPr lang="en-US" altLang="zh-CN" sz="996" spc="5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denigraban</a:t>
            </a:r>
            <a:r>
              <a:rPr lang="en-US" altLang="zh-CN" sz="996" spc="5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sistemas</a:t>
            </a:r>
            <a:r>
              <a:rPr lang="en-US" altLang="zh-CN" sz="996" spc="5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5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activos</a:t>
            </a:r>
            <a:r>
              <a:rPr lang="en-US" altLang="zh-CN" sz="996" spc="5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“sincronización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0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labios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20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incluso</a:t>
            </a:r>
            <a:r>
              <a:rPr lang="en-US" altLang="zh-CN" sz="996" spc="20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estos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veces</a:t>
            </a:r>
            <a:r>
              <a:rPr lang="en-US" altLang="zh-CN" sz="996" spc="20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involucraban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grabaciones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sonidos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reales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motor.</a:t>
            </a:r>
            <a:r>
              <a:rPr lang="en-US" altLang="zh-CN" sz="996" spc="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Esto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ciertamente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era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manera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1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obtener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1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488</a:t>
            </a:r>
            <a:r>
              <a:rPr lang="en-US" altLang="zh-CN" sz="996" spc="18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GTB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correcto,</a:t>
            </a:r>
            <a:r>
              <a:rPr lang="en-US" altLang="zh-CN" sz="996" spc="1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equivalente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completo</a:t>
            </a:r>
            <a:r>
              <a:rPr lang="en-US" altLang="zh-CN" sz="996" spc="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conductores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trabajaron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durante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dos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años</a:t>
            </a:r>
            <a:r>
              <a:rPr lang="en-US" altLang="zh-CN" sz="996" spc="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usando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simulador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patentado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Ferrari.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Boari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recordó: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“Queríamos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pareciera</a:t>
            </a:r>
            <a:r>
              <a:rPr lang="en-US" altLang="zh-CN" sz="996" spc="5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bestia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4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control,</a:t>
            </a:r>
            <a:r>
              <a:rPr lang="en-US" altLang="zh-CN" sz="996" spc="4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4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lista</a:t>
            </a:r>
            <a:r>
              <a:rPr lang="en-US" altLang="zh-CN" sz="996" spc="4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4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soltarse.</a:t>
            </a:r>
            <a:r>
              <a:rPr lang="en-US" altLang="zh-CN" sz="996" spc="4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ingenieros</a:t>
            </a:r>
            <a:r>
              <a:rPr lang="en-US" altLang="zh-CN" sz="996" spc="4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motores,</a:t>
            </a:r>
            <a:r>
              <a:rPr lang="en-US" altLang="zh-CN" sz="996" spc="4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4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</a:t>
            </a:r>
            <a:r>
              <a:rPr lang="en-US" altLang="zh-CN" sz="996" spc="4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lado,</a:t>
            </a:r>
            <a:r>
              <a:rPr lang="en-US" altLang="zh-CN" sz="996" spc="4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4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preocupan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principalmente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por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tiempo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respuesta,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consumo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combustible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potencia.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4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ciencia</a:t>
            </a:r>
            <a:r>
              <a:rPr lang="en-US" altLang="zh-CN" sz="996" spc="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exacta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-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involucró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optimización</a:t>
            </a:r>
            <a:r>
              <a:rPr lang="en-US" altLang="zh-CN" sz="996" spc="-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sonidos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armónicos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tonos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rango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revoluciones</a:t>
            </a:r>
            <a:r>
              <a:rPr lang="en-US" altLang="zh-CN" sz="996" spc="-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motor.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12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acelera,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1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desea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escuchar</a:t>
            </a:r>
            <a:r>
              <a:rPr lang="en-US" altLang="zh-CN" sz="996" spc="1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1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fuerte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sino</a:t>
            </a:r>
            <a:r>
              <a:rPr lang="en-US" altLang="zh-CN" sz="996" spc="1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uno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subraye</a:t>
            </a:r>
            <a:r>
              <a:rPr lang="en-US" altLang="zh-CN" sz="996" spc="1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1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1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apunta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1049716" algn="l" rtl="0">
              <a:lnSpc>
                <a:spcPts val="1342"/>
              </a:lnSpc>
              <a:spcBef>
                <a:spcPts val="795"/>
              </a:spcBef>
            </a:pP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matemática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7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análisis</a:t>
            </a:r>
            <a:r>
              <a:rPr lang="en-US" altLang="zh-CN" sz="996" spc="8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espectral</a:t>
            </a:r>
            <a:r>
              <a:rPr lang="en-US" altLang="zh-CN" sz="996" spc="6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llevó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cada</a:t>
            </a:r>
            <a:r>
              <a:rPr lang="en-US" altLang="zh-CN" sz="996" spc="6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cambio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velocidad,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cual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generó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35" marR="634132" indent="-127" algn="l" rtl="0">
              <a:lnSpc>
                <a:spcPts val="1242"/>
              </a:lnSpc>
            </a:pP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conversación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ingeniería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comedor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“tenemos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decibelios</a:t>
            </a:r>
            <a:r>
              <a:rPr lang="en-US" altLang="zh-CN" sz="996" spc="1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octava</a:t>
            </a:r>
            <a:r>
              <a:rPr lang="en-US" altLang="zh-CN" sz="996" spc="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orden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armónica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Según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Ferrari: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“Si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tiene</a:t>
            </a:r>
            <a:r>
              <a:rPr lang="en-US" altLang="zh-CN" sz="996" spc="7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grande,</a:t>
            </a:r>
            <a:r>
              <a:rPr lang="en-US" altLang="zh-CN" sz="996" spc="7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6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necesita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gran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turbina,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9" algn="l" rtl="0">
              <a:lnSpc>
                <a:spcPts val="1248"/>
              </a:lnSpc>
            </a:pP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debe colocarse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cerca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para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evitar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retraso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cinco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segundos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turbo;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si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hace,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se</a:t>
            </a:r>
            <a:r>
              <a:rPr lang="en-US" altLang="zh-CN" sz="996" spc="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mata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935" algn="l" rtl="0">
              <a:lnSpc>
                <a:spcPts val="1248"/>
              </a:lnSpc>
            </a:pP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sonido".</a:t>
            </a:r>
            <a:r>
              <a:rPr lang="en-US" altLang="zh-CN" sz="996" spc="10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Otro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</a:t>
            </a:r>
            <a:r>
              <a:rPr lang="en-US" altLang="zh-CN" sz="996" spc="8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explicó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más</a:t>
            </a:r>
            <a:r>
              <a:rPr lang="en-US" altLang="zh-CN" sz="996" spc="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detalladamente:</a:t>
            </a:r>
            <a:r>
              <a:rPr lang="en-US" altLang="zh-CN" sz="996" spc="1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”Trabajamos</a:t>
            </a:r>
            <a:r>
              <a:rPr lang="en-US" altLang="zh-CN" sz="996" spc="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tanto</a:t>
            </a:r>
            <a:r>
              <a:rPr lang="en-US" altLang="zh-CN" sz="996" spc="8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9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10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longitud</a:t>
            </a:r>
            <a:r>
              <a:rPr lang="en-US" altLang="zh-CN" sz="996" spc="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  <a:p>
            <a:pPr marL="866809" marR="634510" indent="-1" algn="just" rtl="0">
              <a:lnSpc>
                <a:spcPts val="1243"/>
              </a:lnSpc>
            </a:pP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escape</a:t>
            </a:r>
            <a:r>
              <a:rPr lang="en-US" altLang="zh-CN" sz="996" spc="1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como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aislamiento</a:t>
            </a:r>
            <a:r>
              <a:rPr lang="en-US" altLang="zh-CN" sz="996" spc="18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óptimo</a:t>
            </a:r>
            <a:r>
              <a:rPr lang="en-US" altLang="zh-CN" sz="996" spc="1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20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cabina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1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otras</a:t>
            </a:r>
            <a:r>
              <a:rPr lang="en-US" altLang="zh-CN" sz="996" spc="1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palabras,</a:t>
            </a:r>
            <a:r>
              <a:rPr lang="en-US" altLang="zh-CN" sz="996" spc="1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Ferrari</a:t>
            </a:r>
            <a:r>
              <a:rPr lang="en-US" altLang="zh-CN" sz="996" spc="20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buscó</a:t>
            </a:r>
            <a:r>
              <a:rPr lang="en-US" altLang="zh-CN" sz="996" spc="1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equilibrio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adecuado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entre</a:t>
            </a:r>
            <a:r>
              <a:rPr lang="en-US" altLang="zh-CN" sz="996" spc="5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4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rendimiento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4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armónicos.</a:t>
            </a:r>
            <a:r>
              <a:rPr lang="en-US" altLang="zh-CN" sz="996" spc="5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“Trabajamos</a:t>
            </a:r>
            <a:r>
              <a:rPr lang="en-US" altLang="zh-CN" sz="996" spc="7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mejor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frontera</a:t>
            </a:r>
            <a:r>
              <a:rPr lang="en-US" altLang="zh-CN" sz="996" spc="7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5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soluciones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compromiso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2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recordó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Boari.</a:t>
            </a:r>
            <a:r>
              <a:rPr lang="en-US" altLang="zh-CN" sz="996" spc="3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“Mientras</a:t>
            </a:r>
            <a:r>
              <a:rPr lang="en-US" altLang="zh-CN" sz="996" spc="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comprometamos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crear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emociones,</a:t>
            </a:r>
            <a:r>
              <a:rPr lang="en-US" altLang="zh-CN" sz="996" spc="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¡el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auto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gana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2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final!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Finalmente,</a:t>
            </a:r>
            <a:r>
              <a:rPr lang="en-US" altLang="zh-CN" sz="996" spc="4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sonido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también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pidió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aumentar</a:t>
            </a:r>
            <a:r>
              <a:rPr lang="en-US" altLang="zh-CN" sz="996" spc="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diámetro</a:t>
            </a:r>
            <a:r>
              <a:rPr lang="en-US" altLang="zh-CN" sz="996" spc="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escape</a:t>
            </a:r>
            <a:r>
              <a:rPr lang="en-US" altLang="zh-CN" sz="996" spc="3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4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63</a:t>
            </a:r>
            <a:r>
              <a:rPr lang="en-US" altLang="zh-CN" sz="996" spc="4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70</a:t>
            </a:r>
            <a:r>
              <a:rPr lang="en-US" altLang="zh-CN" sz="996" spc="3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milímetros.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</a:t>
            </a:r>
            <a:r>
              <a:rPr lang="en-US" altLang="zh-CN" sz="996" spc="23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diferencia</a:t>
            </a:r>
            <a:r>
              <a:rPr lang="en-US" altLang="zh-CN" sz="996" spc="23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aparentemente</a:t>
            </a:r>
            <a:r>
              <a:rPr lang="en-US" altLang="zh-CN" sz="996" spc="22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pequeña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22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realidad</a:t>
            </a:r>
            <a:r>
              <a:rPr lang="en-US" altLang="zh-CN" sz="996" spc="23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condujo</a:t>
            </a:r>
            <a:r>
              <a:rPr lang="en-US" altLang="zh-CN" sz="996" spc="2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</a:t>
            </a:r>
            <a:r>
              <a:rPr lang="en-US" altLang="zh-CN" sz="996" spc="24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mayores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efectos</a:t>
            </a:r>
            <a:r>
              <a:rPr lang="en-US" altLang="zh-CN" sz="996" spc="23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ondulación.</a:t>
            </a:r>
            <a:r>
              <a:rPr lang="en-US" altLang="zh-CN" sz="996" spc="2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"El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equipo</a:t>
            </a:r>
            <a:r>
              <a:rPr lang="en-US" altLang="zh-CN" sz="996" spc="1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motores</a:t>
            </a:r>
            <a:r>
              <a:rPr lang="en-US" altLang="zh-CN" sz="996" spc="13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</a:t>
            </a:r>
            <a:r>
              <a:rPr lang="en-US" altLang="zh-CN" sz="996" spc="1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estaba</a:t>
            </a:r>
            <a:r>
              <a:rPr lang="en-US" altLang="zh-CN" sz="996" spc="13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contento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”,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recordó</a:t>
            </a:r>
            <a:r>
              <a:rPr lang="en-US" altLang="zh-CN" sz="996" spc="11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gerente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1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programa.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“Tuvieron</a:t>
            </a:r>
            <a:r>
              <a:rPr lang="en-US" altLang="zh-CN" sz="996" spc="12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que</a:t>
            </a:r>
            <a:r>
              <a:rPr lang="en-US" altLang="zh-CN" sz="996" spc="1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rehacer</a:t>
            </a:r>
            <a:r>
              <a:rPr lang="en-US" altLang="zh-CN" sz="996" spc="1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cálculos,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cambiar</a:t>
            </a:r>
            <a:r>
              <a:rPr lang="en-US" altLang="zh-CN" sz="996" spc="2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los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gases</a:t>
            </a:r>
            <a:r>
              <a:rPr lang="en-US" altLang="zh-CN" sz="996" spc="28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29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escape</a:t>
            </a:r>
            <a:r>
              <a:rPr lang="en-US" altLang="zh-CN" sz="996" spc="29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obtener</a:t>
            </a:r>
            <a:r>
              <a:rPr lang="en-US" altLang="zh-CN" sz="996" spc="29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aprobaciones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”.</a:t>
            </a:r>
            <a:r>
              <a:rPr lang="en-US" altLang="zh-CN" sz="996" spc="29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Solo</a:t>
            </a:r>
            <a:r>
              <a:rPr lang="en-US" altLang="zh-CN" sz="996" spc="2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faltaban</a:t>
            </a:r>
            <a:r>
              <a:rPr lang="en-US" altLang="zh-CN" sz="996" spc="29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tres</a:t>
            </a:r>
            <a:r>
              <a:rPr lang="en-US" altLang="zh-CN" sz="996" spc="28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meses</a:t>
            </a:r>
            <a:r>
              <a:rPr lang="en-US" altLang="zh-CN" sz="996" spc="29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para</a:t>
            </a:r>
            <a:r>
              <a:rPr lang="en-US" altLang="zh-CN" sz="996" spc="29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el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lanzamiento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del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producto.</a:t>
            </a:r>
            <a:r>
              <a:rPr lang="en-US" altLang="zh-CN" sz="996" spc="8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al</a:t>
            </a:r>
            <a:r>
              <a:rPr lang="en-US" altLang="zh-CN" sz="996" spc="6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final,</a:t>
            </a:r>
            <a:r>
              <a:rPr lang="en-US" altLang="zh-CN" sz="996" spc="6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todas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las</a:t>
            </a:r>
            <a:r>
              <a:rPr lang="en-US" altLang="zh-CN" sz="996" spc="5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partes</a:t>
            </a:r>
            <a:r>
              <a:rPr lang="en-US" altLang="zh-CN" sz="996" spc="6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cooperaron,</a:t>
            </a:r>
            <a:r>
              <a:rPr lang="en-US" altLang="zh-CN" sz="996" spc="6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y</a:t>
            </a:r>
            <a:r>
              <a:rPr lang="en-US" altLang="zh-CN" sz="996" spc="7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ganó</a:t>
            </a:r>
            <a:r>
              <a:rPr lang="en-US" altLang="zh-CN" sz="996" spc="5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la</a:t>
            </a:r>
            <a:r>
              <a:rPr lang="en-US" altLang="zh-CN" sz="996" spc="6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pasión</a:t>
            </a:r>
            <a:r>
              <a:rPr lang="en-US" altLang="zh-CN" sz="996" spc="5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en</a:t>
            </a:r>
            <a:r>
              <a:rPr lang="en-US" altLang="zh-CN" sz="996" spc="5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forma</a:t>
            </a:r>
            <a:r>
              <a:rPr lang="en-US" altLang="zh-CN" sz="996" spc="65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7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aumento</a:t>
            </a:r>
            <a:r>
              <a:rPr lang="en-US" altLang="zh-CN" sz="996" spc="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7</a:t>
            </a:r>
            <a:r>
              <a:rPr lang="en-US" altLang="zh-CN" sz="996" spc="18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milímetros.</a:t>
            </a:r>
            <a:r>
              <a:rPr lang="en-US" altLang="zh-CN" sz="996" spc="2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Fue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2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una</a:t>
            </a:r>
            <a:r>
              <a:rPr lang="en-US" altLang="zh-CN" sz="996" spc="2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tarea</a:t>
            </a:r>
            <a:r>
              <a:rPr lang="en-US" altLang="zh-CN" sz="996" spc="1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difícil,</a:t>
            </a:r>
            <a:r>
              <a:rPr lang="en-US" altLang="zh-CN" sz="996" spc="2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pero</a:t>
            </a:r>
            <a:r>
              <a:rPr lang="en-US" altLang="zh-CN" sz="996" spc="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un</a:t>
            </a:r>
            <a:r>
              <a:rPr lang="en-US" altLang="zh-CN" sz="996" spc="2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ingeniero</a:t>
            </a:r>
            <a:r>
              <a:rPr lang="en-US" altLang="zh-CN" sz="996" spc="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afirmó:</a:t>
            </a:r>
            <a:r>
              <a:rPr lang="en-US" altLang="zh-CN" sz="996" spc="17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“Nunca</a:t>
            </a:r>
            <a:r>
              <a:rPr lang="en-US" altLang="zh-CN" sz="996" spc="34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nos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9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detenemos,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10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ni</a:t>
            </a:r>
            <a:r>
              <a:rPr lang="en-US" altLang="zh-CN" sz="996" spc="13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 </a:t>
            </a:r>
            <a:r>
              <a:rPr lang="en-US" altLang="zh-CN" sz="996" spc="-6" dirty="0">
                <a:solidFill>
                  <a:srgbClr val="000000"/>
                </a:solidFill>
                <a:latin typeface="Book Antiqua"/>
                <a:ea typeface="Book Antiqua"/>
                <a:cs typeface="Book Antiqua"/>
              </a:rPr>
              <a:t>de</a:t>
            </a:r>
            <a:endParaRPr lang="en-US" altLang="zh-CN" sz="996" dirty="0">
              <a:latin typeface="Book Antiqua"/>
              <a:ea typeface="Book Antiqua"/>
              <a:cs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13594</Words>
  <Application>Microsoft Office PowerPoint</Application>
  <PresentationFormat>Personalizado</PresentationFormat>
  <Paragraphs>520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Book Antiqua</vt:lpstr>
      <vt:lpstr>Calibri</vt:lpstr>
      <vt:lpstr>Office 主题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David Corzo</cp:lastModifiedBy>
  <cp:revision>3</cp:revision>
  <dcterms:created xsi:type="dcterms:W3CDTF">2017-10-23T09:06:44Z</dcterms:created>
  <dcterms:modified xsi:type="dcterms:W3CDTF">2020-03-23T21:58:19Z</dcterms:modified>
</cp:coreProperties>
</file>