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4C74C-6949-412A-B230-A0FB71EFF451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2A62-B334-44D5-BECE-8E61B966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956C-97E4-4615-A13B-14F23C27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154A-A2A9-4548-B0DE-BF6D9E9A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4E72-FCDA-4FAF-A3C3-B83043AF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203E-8AD0-4913-B5A2-4C4704E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86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24E1-3458-4205-84A0-D0A47E39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D99C-977D-4783-955D-11EED742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9E45-19A4-4728-8DAB-A5FF63E2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46CB-BAF1-41E4-AC86-6FC14641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7EA7-134F-46E1-A5A1-CDBD0EC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0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462ED-7F92-4D66-8304-87ED0D680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3270A-A9EB-4054-AAAE-04DA74402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B0A5-AA18-4C13-B585-38CD243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3668-DD6F-4691-BCC9-C050EA66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2162-30A9-4E74-B2BD-ACD340F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7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4182-8FFB-46EB-A700-70C6FC6C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338B-3B97-4AA1-8901-F0CDD48A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DB74-2AAC-494E-A00D-6BAD3927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3C19-0460-4A8B-8898-1947647E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FB3A-1ADF-4CBA-8B80-12B5EF0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430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7153-4D7B-44E3-801E-E5E11A2E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A52B-A534-400F-8EF5-ED56473B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9385-842A-4EF5-B449-DD8CDB85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7B23-8141-4FEF-824A-F92851F6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DE25-C6B5-4CDC-87C5-914823BC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004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0801-B12C-4D50-8E0B-CA1C105D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A080-A924-4B68-A210-C8AA91FB3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4C059-3BD2-4AE5-AB52-CCB03841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6F164-CDFA-4F59-87A1-50AFB93C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7E6B-4D32-4647-AC78-2F9B78E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336D-8541-4E97-A42D-4EAF6005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78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C0B2-D49D-4B44-A56C-93E0FDD6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E359C-D2A4-429A-9F3B-B1D49CCB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F0E35-F577-43C4-9674-EE4FD0DF5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015FB-4BBD-4A4C-93DF-8151E1F70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A61F-6E24-458D-9909-6B3B6AF8C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51082-A54D-456A-8920-50FD71E8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8A94F-F41B-4151-8A7E-E86AF6E2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8E9C0-7238-4D35-A5FE-66E0E01C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249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C6EE-0412-4E54-BA82-45C4362D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A2B35-8B61-44B2-9737-1F592EE0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1908-5E44-4B25-B64B-F5429C6B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EB901-1B28-4FB7-A6D8-9F74D8CC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76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1B0D2-E940-49F0-9703-1516C87A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E2BFF-D5F6-4FDE-AC26-3293179D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675D-E84E-403D-A74A-7B148BCD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449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B8AF-8EF1-4311-94C4-D3E6175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592F-B4B2-45C3-9E45-8ECDA169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E120F-7A40-4752-AD06-21F11B6C2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0B3E-4EC8-4346-836A-7177C16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11EE-46B8-4044-9ACD-9F4C2781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01E0-30A0-4365-8063-3BA9B4D2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30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05E-0CA1-4C32-B0AE-0176834C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52054-F74B-4EC1-B8BA-6DFA48FED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466C8-E60D-4BC6-A98C-53DB0830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6392-8696-443D-B3D4-34DD8C7A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3EFDD-9021-4611-A2D8-FAC4C88D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79F8-E4EA-488F-ACFC-A7B93DEC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111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7347-79C2-4395-9496-4300D6A7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6C50-397B-4B3D-AF7B-FAC14D9C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D27D-9170-420B-9AA1-543B68D83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48AD-5907-4ACB-A1C1-9EF7FB55CB91}" type="datetimeFigureOut">
              <a:rPr lang="es-GT" smtClean="0"/>
              <a:t>26/01/2020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9F4-B468-4AA9-9DC4-9FB589427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5682-B2D1-4C4F-BFAB-5EB3E511B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1D93-298E-48EC-9EDC-8C1D3E1CEE2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853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D3E8D-A077-4D11-82A0-B918A64758A3}"/>
              </a:ext>
            </a:extLst>
          </p:cNvPr>
          <p:cNvSpPr txBox="1"/>
          <p:nvPr/>
        </p:nvSpPr>
        <p:spPr>
          <a:xfrm>
            <a:off x="808182" y="4083945"/>
            <a:ext cx="107880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3800" dirty="0">
                <a:latin typeface="Consolas" panose="020B0609020204030204" pitchFamily="49" charset="0"/>
              </a:rPr>
              <a:t>David Corzo</a:t>
            </a:r>
            <a:endParaRPr lang="es-GT" sz="9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73D8D2-680D-444F-AC86-D7E660BCFD55}"/>
              </a:ext>
            </a:extLst>
          </p:cNvPr>
          <p:cNvSpPr/>
          <p:nvPr/>
        </p:nvSpPr>
        <p:spPr>
          <a:xfrm>
            <a:off x="521854" y="4083946"/>
            <a:ext cx="11148291" cy="2441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8EB0-3482-4D38-8F91-36B7948A8487}"/>
              </a:ext>
            </a:extLst>
          </p:cNvPr>
          <p:cNvSpPr txBox="1"/>
          <p:nvPr/>
        </p:nvSpPr>
        <p:spPr>
          <a:xfrm rot="10800000">
            <a:off x="701963" y="558064"/>
            <a:ext cx="107880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3800" dirty="0">
                <a:latin typeface="Consolas" panose="020B0609020204030204" pitchFamily="49" charset="0"/>
              </a:rPr>
              <a:t>David Corzo</a:t>
            </a:r>
            <a:endParaRPr lang="es-GT" sz="9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1BF2C4-D950-441D-BB92-E1E9CD5DC378}"/>
              </a:ext>
            </a:extLst>
          </p:cNvPr>
          <p:cNvSpPr/>
          <p:nvPr/>
        </p:nvSpPr>
        <p:spPr>
          <a:xfrm rot="10800000">
            <a:off x="521854" y="332508"/>
            <a:ext cx="11148291" cy="2441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4CCB4-19E9-423E-8ECC-EC441827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68" y="5988656"/>
            <a:ext cx="2273300" cy="424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F5AE3A-69DC-4CD5-8202-D7684036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8512" y="445285"/>
            <a:ext cx="2273300" cy="4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Corzo</dc:creator>
  <cp:lastModifiedBy>David Corzo</cp:lastModifiedBy>
  <cp:revision>1</cp:revision>
  <dcterms:created xsi:type="dcterms:W3CDTF">2020-01-27T05:31:24Z</dcterms:created>
  <dcterms:modified xsi:type="dcterms:W3CDTF">2020-01-27T05:35:35Z</dcterms:modified>
</cp:coreProperties>
</file>