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137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DA032-A89D-4D18-88B5-6359277287D0}" v="2" dt="2020-10-15T03:55:3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Mejicanos" userId="92eb15df-30bc-4490-b9bf-9c33bccb2a92" providerId="ADAL" clId="{595DA032-A89D-4D18-88B5-6359277287D0}"/>
    <pc:docChg chg="custSel modSld">
      <pc:chgData name="Jean Mejicanos" userId="92eb15df-30bc-4490-b9bf-9c33bccb2a92" providerId="ADAL" clId="{595DA032-A89D-4D18-88B5-6359277287D0}" dt="2020-10-15T03:59:55.289" v="26" actId="1076"/>
      <pc:docMkLst>
        <pc:docMk/>
      </pc:docMkLst>
      <pc:sldChg chg="addSp delSp modSp mod">
        <pc:chgData name="Jean Mejicanos" userId="92eb15df-30bc-4490-b9bf-9c33bccb2a92" providerId="ADAL" clId="{595DA032-A89D-4D18-88B5-6359277287D0}" dt="2020-10-15T03:59:55.289" v="26" actId="1076"/>
        <pc:sldMkLst>
          <pc:docMk/>
          <pc:sldMk cId="805892748" sldId="256"/>
        </pc:sldMkLst>
        <pc:spChg chg="del">
          <ac:chgData name="Jean Mejicanos" userId="92eb15df-30bc-4490-b9bf-9c33bccb2a92" providerId="ADAL" clId="{595DA032-A89D-4D18-88B5-6359277287D0}" dt="2020-10-15T03:51:49.996" v="0" actId="478"/>
          <ac:spMkLst>
            <pc:docMk/>
            <pc:sldMk cId="805892748" sldId="256"/>
            <ac:spMk id="6" creationId="{39E362C5-0D16-4387-89C0-781FA23D7A85}"/>
          </ac:spMkLst>
        </pc:spChg>
        <pc:spChg chg="mod">
          <ac:chgData name="Jean Mejicanos" userId="92eb15df-30bc-4490-b9bf-9c33bccb2a92" providerId="ADAL" clId="{595DA032-A89D-4D18-88B5-6359277287D0}" dt="2020-10-15T03:59:52.217" v="25" actId="1076"/>
          <ac:spMkLst>
            <pc:docMk/>
            <pc:sldMk cId="805892748" sldId="256"/>
            <ac:spMk id="9" creationId="{F817C3F8-16A3-4FB2-9E95-862DDB679B54}"/>
          </ac:spMkLst>
        </pc:spChg>
        <pc:spChg chg="mod">
          <ac:chgData name="Jean Mejicanos" userId="92eb15df-30bc-4490-b9bf-9c33bccb2a92" providerId="ADAL" clId="{595DA032-A89D-4D18-88B5-6359277287D0}" dt="2020-10-15T03:59:49.201" v="24" actId="1076"/>
          <ac:spMkLst>
            <pc:docMk/>
            <pc:sldMk cId="805892748" sldId="256"/>
            <ac:spMk id="11" creationId="{8B0D7F5E-31AC-44E9-8B15-5FCB6A4A04D1}"/>
          </ac:spMkLst>
        </pc:spChg>
        <pc:spChg chg="mod">
          <ac:chgData name="Jean Mejicanos" userId="92eb15df-30bc-4490-b9bf-9c33bccb2a92" providerId="ADAL" clId="{595DA032-A89D-4D18-88B5-6359277287D0}" dt="2020-10-15T03:59:49.201" v="24" actId="1076"/>
          <ac:spMkLst>
            <pc:docMk/>
            <pc:sldMk cId="805892748" sldId="256"/>
            <ac:spMk id="13" creationId="{14C3735B-5FB5-4AD2-8FAA-A0684B2E762C}"/>
          </ac:spMkLst>
        </pc:spChg>
        <pc:spChg chg="mod">
          <ac:chgData name="Jean Mejicanos" userId="92eb15df-30bc-4490-b9bf-9c33bccb2a92" providerId="ADAL" clId="{595DA032-A89D-4D18-88B5-6359277287D0}" dt="2020-10-15T03:59:49.201" v="24" actId="1076"/>
          <ac:spMkLst>
            <pc:docMk/>
            <pc:sldMk cId="805892748" sldId="256"/>
            <ac:spMk id="15" creationId="{D61372B3-8A49-4DDC-B3C9-2A0E851CDB64}"/>
          </ac:spMkLst>
        </pc:spChg>
        <pc:spChg chg="mod">
          <ac:chgData name="Jean Mejicanos" userId="92eb15df-30bc-4490-b9bf-9c33bccb2a92" providerId="ADAL" clId="{595DA032-A89D-4D18-88B5-6359277287D0}" dt="2020-10-15T03:59:49.201" v="24" actId="1076"/>
          <ac:spMkLst>
            <pc:docMk/>
            <pc:sldMk cId="805892748" sldId="256"/>
            <ac:spMk id="17" creationId="{BB9A2776-4376-4BFC-89EF-1368DB3C1372}"/>
          </ac:spMkLst>
        </pc:spChg>
        <pc:spChg chg="mod">
          <ac:chgData name="Jean Mejicanos" userId="92eb15df-30bc-4490-b9bf-9c33bccb2a92" providerId="ADAL" clId="{595DA032-A89D-4D18-88B5-6359277287D0}" dt="2020-10-15T03:59:49.201" v="24" actId="1076"/>
          <ac:spMkLst>
            <pc:docMk/>
            <pc:sldMk cId="805892748" sldId="256"/>
            <ac:spMk id="19" creationId="{EA473DBB-99DE-456C-9637-5B18ABDFC096}"/>
          </ac:spMkLst>
        </pc:spChg>
        <pc:spChg chg="add mod">
          <ac:chgData name="Jean Mejicanos" userId="92eb15df-30bc-4490-b9bf-9c33bccb2a92" providerId="ADAL" clId="{595DA032-A89D-4D18-88B5-6359277287D0}" dt="2020-10-15T03:59:55.289" v="26" actId="1076"/>
          <ac:spMkLst>
            <pc:docMk/>
            <pc:sldMk cId="805892748" sldId="256"/>
            <ac:spMk id="84" creationId="{0870892F-904C-41B1-9ABE-03952DBFD2B5}"/>
          </ac:spMkLst>
        </pc:spChg>
        <pc:spChg chg="add mod">
          <ac:chgData name="Jean Mejicanos" userId="92eb15df-30bc-4490-b9bf-9c33bccb2a92" providerId="ADAL" clId="{595DA032-A89D-4D18-88B5-6359277287D0}" dt="2020-10-15T03:59:34.097" v="22" actId="1076"/>
          <ac:spMkLst>
            <pc:docMk/>
            <pc:sldMk cId="805892748" sldId="256"/>
            <ac:spMk id="86" creationId="{C1144B71-E5CE-46B0-BE24-8D687F3E7E96}"/>
          </ac:spMkLst>
        </pc:spChg>
        <pc:spChg chg="add mod">
          <ac:chgData name="Jean Mejicanos" userId="92eb15df-30bc-4490-b9bf-9c33bccb2a92" providerId="ADAL" clId="{595DA032-A89D-4D18-88B5-6359277287D0}" dt="2020-10-15T03:59:34.097" v="22" actId="1076"/>
          <ac:spMkLst>
            <pc:docMk/>
            <pc:sldMk cId="805892748" sldId="256"/>
            <ac:spMk id="88" creationId="{414CF9A2-E96B-4AA0-8D0D-6DC96EBF0937}"/>
          </ac:spMkLst>
        </pc:spChg>
        <pc:spChg chg="add mod">
          <ac:chgData name="Jean Mejicanos" userId="92eb15df-30bc-4490-b9bf-9c33bccb2a92" providerId="ADAL" clId="{595DA032-A89D-4D18-88B5-6359277287D0}" dt="2020-10-15T03:59:34.097" v="22" actId="1076"/>
          <ac:spMkLst>
            <pc:docMk/>
            <pc:sldMk cId="805892748" sldId="256"/>
            <ac:spMk id="90" creationId="{15D92B75-79AB-46C4-ABD6-D6094F948AC7}"/>
          </ac:spMkLst>
        </pc:spChg>
        <pc:spChg chg="add mod">
          <ac:chgData name="Jean Mejicanos" userId="92eb15df-30bc-4490-b9bf-9c33bccb2a92" providerId="ADAL" clId="{595DA032-A89D-4D18-88B5-6359277287D0}" dt="2020-10-15T03:59:34.097" v="22" actId="1076"/>
          <ac:spMkLst>
            <pc:docMk/>
            <pc:sldMk cId="805892748" sldId="256"/>
            <ac:spMk id="92" creationId="{34EFFF47-8E50-4E0E-87F6-1482AA5C4AD3}"/>
          </ac:spMkLst>
        </pc:spChg>
        <pc:spChg chg="add mod">
          <ac:chgData name="Jean Mejicanos" userId="92eb15df-30bc-4490-b9bf-9c33bccb2a92" providerId="ADAL" clId="{595DA032-A89D-4D18-88B5-6359277287D0}" dt="2020-10-15T03:59:34.097" v="22" actId="1076"/>
          <ac:spMkLst>
            <pc:docMk/>
            <pc:sldMk cId="805892748" sldId="256"/>
            <ac:spMk id="94" creationId="{C54EDDC5-736F-4FBA-838F-E798363806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1346836"/>
            <a:ext cx="967232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4322446"/>
            <a:ext cx="853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61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217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3241" y="438150"/>
            <a:ext cx="24536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321" y="438150"/>
            <a:ext cx="721868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43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22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94" y="2051688"/>
            <a:ext cx="98145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394" y="5507358"/>
            <a:ext cx="98145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869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320" y="2190750"/>
            <a:ext cx="4836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0" y="2190750"/>
            <a:ext cx="4836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774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438152"/>
            <a:ext cx="98145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803" y="2017396"/>
            <a:ext cx="481393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803" y="3006090"/>
            <a:ext cx="481393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1" y="2017396"/>
            <a:ext cx="483764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1" y="3006090"/>
            <a:ext cx="483764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50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43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079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548640"/>
            <a:ext cx="367008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642" y="1184912"/>
            <a:ext cx="576072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2" y="2468880"/>
            <a:ext cx="367008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96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548640"/>
            <a:ext cx="367008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7642" y="1184912"/>
            <a:ext cx="576072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2" y="2468880"/>
            <a:ext cx="367008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89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320" y="438152"/>
            <a:ext cx="98145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0" y="2190750"/>
            <a:ext cx="98145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320" y="7627622"/>
            <a:ext cx="2560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4462-DB93-41D4-B8A7-8C1CF93C6FA7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360" y="7627622"/>
            <a:ext cx="38404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6560" y="7627622"/>
            <a:ext cx="2560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4BF9-D015-47D1-B3C7-4F2276250B9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690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6A223-C894-441F-AAE0-1108529E7635}"/>
              </a:ext>
            </a:extLst>
          </p:cNvPr>
          <p:cNvSpPr txBox="1"/>
          <p:nvPr/>
        </p:nvSpPr>
        <p:spPr>
          <a:xfrm>
            <a:off x="7148832" y="1973580"/>
            <a:ext cx="75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Edipia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7C3F8-16A3-4FB2-9E95-862DDB679B54}"/>
              </a:ext>
            </a:extLst>
          </p:cNvPr>
          <p:cNvSpPr txBox="1"/>
          <p:nvPr/>
        </p:nvSpPr>
        <p:spPr>
          <a:xfrm>
            <a:off x="1565812" y="4027515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Jean Pierre Mejicanos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D7F5E-31AC-44E9-8B15-5FCB6A4A04D1}"/>
              </a:ext>
            </a:extLst>
          </p:cNvPr>
          <p:cNvSpPr txBox="1"/>
          <p:nvPr/>
        </p:nvSpPr>
        <p:spPr>
          <a:xfrm>
            <a:off x="1565812" y="4295443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David Corzo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3735B-5FB5-4AD2-8FAA-A0684B2E762C}"/>
              </a:ext>
            </a:extLst>
          </p:cNvPr>
          <p:cNvSpPr txBox="1"/>
          <p:nvPr/>
        </p:nvSpPr>
        <p:spPr>
          <a:xfrm>
            <a:off x="1565812" y="4532915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Katherine García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372B3-8A49-4DDC-B3C9-2A0E851CDB64}"/>
              </a:ext>
            </a:extLst>
          </p:cNvPr>
          <p:cNvSpPr txBox="1"/>
          <p:nvPr/>
        </p:nvSpPr>
        <p:spPr>
          <a:xfrm>
            <a:off x="1565812" y="4798691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Ian Jenatz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A2776-4376-4BFC-89EF-1368DB3C1372}"/>
              </a:ext>
            </a:extLst>
          </p:cNvPr>
          <p:cNvSpPr txBox="1"/>
          <p:nvPr/>
        </p:nvSpPr>
        <p:spPr>
          <a:xfrm>
            <a:off x="1565812" y="5036163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Andrea Reyes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73DBB-99DE-456C-9637-5B18ABDFC096}"/>
              </a:ext>
            </a:extLst>
          </p:cNvPr>
          <p:cNvSpPr txBox="1"/>
          <p:nvPr/>
        </p:nvSpPr>
        <p:spPr>
          <a:xfrm>
            <a:off x="1565812" y="5301941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Fabricio Juárez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D00AC-4142-4A97-AA28-4B692DA5D334}"/>
              </a:ext>
            </a:extLst>
          </p:cNvPr>
          <p:cNvSpPr txBox="1"/>
          <p:nvPr/>
        </p:nvSpPr>
        <p:spPr>
          <a:xfrm>
            <a:off x="4839308" y="4018527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B2BE6-85F6-43F4-897B-B73FE2688111}"/>
              </a:ext>
            </a:extLst>
          </p:cNvPr>
          <p:cNvSpPr txBox="1"/>
          <p:nvPr/>
        </p:nvSpPr>
        <p:spPr>
          <a:xfrm>
            <a:off x="4839308" y="4280136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5473B-B13C-45C9-86FF-85FEEFFE8616}"/>
              </a:ext>
            </a:extLst>
          </p:cNvPr>
          <p:cNvSpPr txBox="1"/>
          <p:nvPr/>
        </p:nvSpPr>
        <p:spPr>
          <a:xfrm>
            <a:off x="4839308" y="4554011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E2D38D-2299-437E-80D0-31FF04FD040E}"/>
              </a:ext>
            </a:extLst>
          </p:cNvPr>
          <p:cNvSpPr txBox="1"/>
          <p:nvPr/>
        </p:nvSpPr>
        <p:spPr>
          <a:xfrm>
            <a:off x="4839308" y="483342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CA4AAF-9867-4C28-B919-8AC51E2E120E}"/>
              </a:ext>
            </a:extLst>
          </p:cNvPr>
          <p:cNvSpPr txBox="1"/>
          <p:nvPr/>
        </p:nvSpPr>
        <p:spPr>
          <a:xfrm>
            <a:off x="4839308" y="5088493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5D7F7-E306-4DA6-992D-FF0DB4D41108}"/>
              </a:ext>
            </a:extLst>
          </p:cNvPr>
          <p:cNvSpPr txBox="1"/>
          <p:nvPr/>
        </p:nvSpPr>
        <p:spPr>
          <a:xfrm>
            <a:off x="4839308" y="5367907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FD7DD-BBB9-43CB-B614-3218DF2749F5}"/>
              </a:ext>
            </a:extLst>
          </p:cNvPr>
          <p:cNvSpPr txBox="1"/>
          <p:nvPr/>
        </p:nvSpPr>
        <p:spPr>
          <a:xfrm>
            <a:off x="6089590" y="4027516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B96329-79F9-46DD-BF5E-B65546062402}"/>
              </a:ext>
            </a:extLst>
          </p:cNvPr>
          <p:cNvSpPr txBox="1"/>
          <p:nvPr/>
        </p:nvSpPr>
        <p:spPr>
          <a:xfrm>
            <a:off x="6089590" y="428912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BCD02E-36F2-4260-9070-50DCBB2E4573}"/>
              </a:ext>
            </a:extLst>
          </p:cNvPr>
          <p:cNvSpPr txBox="1"/>
          <p:nvPr/>
        </p:nvSpPr>
        <p:spPr>
          <a:xfrm>
            <a:off x="6089590" y="4563000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494AC-1493-4EE9-B328-E840B557019C}"/>
              </a:ext>
            </a:extLst>
          </p:cNvPr>
          <p:cNvSpPr txBox="1"/>
          <p:nvPr/>
        </p:nvSpPr>
        <p:spPr>
          <a:xfrm>
            <a:off x="6089590" y="4842414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2A8A7-7F47-469E-9F4A-359AE6416C69}"/>
              </a:ext>
            </a:extLst>
          </p:cNvPr>
          <p:cNvSpPr txBox="1"/>
          <p:nvPr/>
        </p:nvSpPr>
        <p:spPr>
          <a:xfrm>
            <a:off x="6089590" y="5097482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32648C-1C1A-464C-B04E-BDE0F01D76B5}"/>
              </a:ext>
            </a:extLst>
          </p:cNvPr>
          <p:cNvSpPr txBox="1"/>
          <p:nvPr/>
        </p:nvSpPr>
        <p:spPr>
          <a:xfrm>
            <a:off x="6089590" y="5376896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37D8E5-A725-4120-BE9B-466B5F442089}"/>
              </a:ext>
            </a:extLst>
          </p:cNvPr>
          <p:cNvSpPr txBox="1"/>
          <p:nvPr/>
        </p:nvSpPr>
        <p:spPr>
          <a:xfrm>
            <a:off x="7423692" y="402751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5D4C3D-7EE1-47A0-A931-F2CFB4A59ECB}"/>
              </a:ext>
            </a:extLst>
          </p:cNvPr>
          <p:cNvSpPr txBox="1"/>
          <p:nvPr/>
        </p:nvSpPr>
        <p:spPr>
          <a:xfrm>
            <a:off x="7423692" y="4289124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EBBD7-D2D6-485B-B76D-3CCC515FB80A}"/>
              </a:ext>
            </a:extLst>
          </p:cNvPr>
          <p:cNvSpPr txBox="1"/>
          <p:nvPr/>
        </p:nvSpPr>
        <p:spPr>
          <a:xfrm>
            <a:off x="7423692" y="4562999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848130-7564-4DDF-84D2-98DDFC17EC39}"/>
              </a:ext>
            </a:extLst>
          </p:cNvPr>
          <p:cNvSpPr txBox="1"/>
          <p:nvPr/>
        </p:nvSpPr>
        <p:spPr>
          <a:xfrm>
            <a:off x="7423692" y="4842413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BCC47B-A189-42DE-B175-658D97C651CE}"/>
              </a:ext>
            </a:extLst>
          </p:cNvPr>
          <p:cNvSpPr txBox="1"/>
          <p:nvPr/>
        </p:nvSpPr>
        <p:spPr>
          <a:xfrm>
            <a:off x="7423692" y="5097481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3D0868-BBDB-4BAA-820F-2BC235A3E58C}"/>
              </a:ext>
            </a:extLst>
          </p:cNvPr>
          <p:cNvSpPr txBox="1"/>
          <p:nvPr/>
        </p:nvSpPr>
        <p:spPr>
          <a:xfrm>
            <a:off x="7423692" y="537689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2F74B5-C3D3-4D66-8E0E-9E88BA054F74}"/>
              </a:ext>
            </a:extLst>
          </p:cNvPr>
          <p:cNvSpPr txBox="1"/>
          <p:nvPr/>
        </p:nvSpPr>
        <p:spPr>
          <a:xfrm>
            <a:off x="8553385" y="401852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D621D4-C56A-4205-B5EE-63FE6DD25C42}"/>
              </a:ext>
            </a:extLst>
          </p:cNvPr>
          <p:cNvSpPr txBox="1"/>
          <p:nvPr/>
        </p:nvSpPr>
        <p:spPr>
          <a:xfrm>
            <a:off x="8553385" y="4280134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086746-BD10-4C62-9341-B21BBAC9D7BB}"/>
              </a:ext>
            </a:extLst>
          </p:cNvPr>
          <p:cNvSpPr txBox="1"/>
          <p:nvPr/>
        </p:nvSpPr>
        <p:spPr>
          <a:xfrm>
            <a:off x="8553385" y="4554009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5A80A1-76C6-403F-9229-568BD4FE7398}"/>
              </a:ext>
            </a:extLst>
          </p:cNvPr>
          <p:cNvSpPr txBox="1"/>
          <p:nvPr/>
        </p:nvSpPr>
        <p:spPr>
          <a:xfrm>
            <a:off x="8553385" y="4833423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D623C4-FB73-41A6-8795-84B9BAFB8F44}"/>
              </a:ext>
            </a:extLst>
          </p:cNvPr>
          <p:cNvSpPr txBox="1"/>
          <p:nvPr/>
        </p:nvSpPr>
        <p:spPr>
          <a:xfrm>
            <a:off x="8553385" y="5088491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F9A4CA-67F6-4EEA-B503-401EB65572CE}"/>
              </a:ext>
            </a:extLst>
          </p:cNvPr>
          <p:cNvSpPr txBox="1"/>
          <p:nvPr/>
        </p:nvSpPr>
        <p:spPr>
          <a:xfrm>
            <a:off x="8553385" y="536790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AC59B1-3AE3-464B-8D92-D9C007398DC9}"/>
              </a:ext>
            </a:extLst>
          </p:cNvPr>
          <p:cNvSpPr txBox="1"/>
          <p:nvPr/>
        </p:nvSpPr>
        <p:spPr>
          <a:xfrm>
            <a:off x="9491848" y="4027515"/>
            <a:ext cx="395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	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2D98BC-F1FE-4A9B-8669-7E63A3D87B5A}"/>
              </a:ext>
            </a:extLst>
          </p:cNvPr>
          <p:cNvSpPr txBox="1"/>
          <p:nvPr/>
        </p:nvSpPr>
        <p:spPr>
          <a:xfrm>
            <a:off x="9491848" y="4289124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79735-23FA-45FD-AFBE-FA927DD51C8B}"/>
              </a:ext>
            </a:extLst>
          </p:cNvPr>
          <p:cNvSpPr txBox="1"/>
          <p:nvPr/>
        </p:nvSpPr>
        <p:spPr>
          <a:xfrm>
            <a:off x="9491848" y="4562999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0999D6-4C38-46C5-8566-9715C5844E69}"/>
              </a:ext>
            </a:extLst>
          </p:cNvPr>
          <p:cNvSpPr txBox="1"/>
          <p:nvPr/>
        </p:nvSpPr>
        <p:spPr>
          <a:xfrm>
            <a:off x="9491848" y="4842413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66781C-44E1-40BD-876F-5C7B8A67C4E5}"/>
              </a:ext>
            </a:extLst>
          </p:cNvPr>
          <p:cNvSpPr txBox="1"/>
          <p:nvPr/>
        </p:nvSpPr>
        <p:spPr>
          <a:xfrm>
            <a:off x="9491848" y="5097481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FD19AB-40BD-4664-BFCE-3D7AE599B020}"/>
              </a:ext>
            </a:extLst>
          </p:cNvPr>
          <p:cNvSpPr txBox="1"/>
          <p:nvPr/>
        </p:nvSpPr>
        <p:spPr>
          <a:xfrm>
            <a:off x="9491848" y="537689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70892F-904C-41B1-9ABE-03952DBFD2B5}"/>
              </a:ext>
            </a:extLst>
          </p:cNvPr>
          <p:cNvSpPr txBox="1"/>
          <p:nvPr/>
        </p:nvSpPr>
        <p:spPr>
          <a:xfrm>
            <a:off x="1565812" y="5591043"/>
            <a:ext cx="267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Anesveth Maatens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44B71-E5CE-46B0-BE24-8D687F3E7E96}"/>
              </a:ext>
            </a:extLst>
          </p:cNvPr>
          <p:cNvSpPr txBox="1"/>
          <p:nvPr/>
        </p:nvSpPr>
        <p:spPr>
          <a:xfrm>
            <a:off x="4839308" y="5620527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4CF9A2-E96B-4AA0-8D0D-6DC96EBF0937}"/>
              </a:ext>
            </a:extLst>
          </p:cNvPr>
          <p:cNvSpPr txBox="1"/>
          <p:nvPr/>
        </p:nvSpPr>
        <p:spPr>
          <a:xfrm>
            <a:off x="6089590" y="5629516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D92B75-79AB-46C4-ABD6-D6094F948AC7}"/>
              </a:ext>
            </a:extLst>
          </p:cNvPr>
          <p:cNvSpPr txBox="1"/>
          <p:nvPr/>
        </p:nvSpPr>
        <p:spPr>
          <a:xfrm>
            <a:off x="7423692" y="562951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EFFF47-8E50-4E0E-87F6-1482AA5C4AD3}"/>
              </a:ext>
            </a:extLst>
          </p:cNvPr>
          <p:cNvSpPr txBox="1"/>
          <p:nvPr/>
        </p:nvSpPr>
        <p:spPr>
          <a:xfrm>
            <a:off x="8553385" y="562052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4EDDC5-736F-4FBA-838F-E79836380601}"/>
              </a:ext>
            </a:extLst>
          </p:cNvPr>
          <p:cNvSpPr txBox="1"/>
          <p:nvPr/>
        </p:nvSpPr>
        <p:spPr>
          <a:xfrm>
            <a:off x="9491848" y="5629515"/>
            <a:ext cx="39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6DE12-7A55-4921-9CAD-D7C035C92528}"/>
              </a:ext>
            </a:extLst>
          </p:cNvPr>
          <p:cNvSpPr txBox="1"/>
          <p:nvPr/>
        </p:nvSpPr>
        <p:spPr>
          <a:xfrm>
            <a:off x="2940627" y="1973580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David Corzo</a:t>
            </a:r>
          </a:p>
        </p:txBody>
      </p:sp>
    </p:spTree>
    <p:extLst>
      <p:ext uri="{BB962C8B-B14F-4D97-AF65-F5344CB8AC3E}">
        <p14:creationId xmlns:p14="http://schemas.microsoft.com/office/powerpoint/2010/main" val="80589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6B434ED63B254598ACD9416220A00D" ma:contentTypeVersion="4" ma:contentTypeDescription="Crear nuevo documento." ma:contentTypeScope="" ma:versionID="c3ab8d7844cdb5839a45b2354dfe9f4b">
  <xsd:schema xmlns:xsd="http://www.w3.org/2001/XMLSchema" xmlns:xs="http://www.w3.org/2001/XMLSchema" xmlns:p="http://schemas.microsoft.com/office/2006/metadata/properties" xmlns:ns3="b8acbd84-de8b-48d7-9d4e-1ecb7381be16" targetNamespace="http://schemas.microsoft.com/office/2006/metadata/properties" ma:root="true" ma:fieldsID="eddcea74854c4512675fd8d0783f8a5d" ns3:_="">
    <xsd:import namespace="b8acbd84-de8b-48d7-9d4e-1ecb7381be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cbd84-de8b-48d7-9d4e-1ecb7381b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033EA2-5DCB-4894-BC41-A4577D9118EF}">
  <ds:schemaRefs>
    <ds:schemaRef ds:uri="http://purl.org/dc/terms/"/>
    <ds:schemaRef ds:uri="http://schemas.microsoft.com/office/2006/metadata/properties"/>
    <ds:schemaRef ds:uri="b8acbd84-de8b-48d7-9d4e-1ecb7381be16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EB3662-6EDD-4E5C-805F-71434D19B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7026C-F2DD-44E5-B163-E06037EF8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cbd84-de8b-48d7-9d4e-1ecb7381b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54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Mejicanos</dc:creator>
  <cp:lastModifiedBy>David Corzo</cp:lastModifiedBy>
  <cp:revision>4</cp:revision>
  <dcterms:created xsi:type="dcterms:W3CDTF">2020-10-15T03:27:27Z</dcterms:created>
  <dcterms:modified xsi:type="dcterms:W3CDTF">2020-10-16T00:48:44Z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0x0101002A6B434ED63B254598ACD9416220A00D</vt:lpwstr>
  </property>
</Properties>
</file>