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65884-1A44-4A8F-9976-C3D948D21CC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9E99E10-22B9-4B5A-AF05-59C5C1FE98FB}">
      <dgm:prSet/>
      <dgm:spPr/>
      <dgm:t>
        <a:bodyPr/>
        <a:lstStyle/>
        <a:p>
          <a:pPr>
            <a:defRPr cap="all"/>
          </a:pPr>
          <a:r>
            <a:rPr lang="es-GT"/>
            <a:t>30%, </a:t>
          </a:r>
          <a:endParaRPr lang="en-US"/>
        </a:p>
      </dgm:t>
    </dgm:pt>
    <dgm:pt modelId="{236D028C-4302-489A-B9EE-C537726F7747}" type="parTrans" cxnId="{8F3DA753-04C8-436A-9A75-1E3C5B6259C1}">
      <dgm:prSet/>
      <dgm:spPr/>
      <dgm:t>
        <a:bodyPr/>
        <a:lstStyle/>
        <a:p>
          <a:endParaRPr lang="en-US"/>
        </a:p>
      </dgm:t>
    </dgm:pt>
    <dgm:pt modelId="{D3403436-6AD6-4ECE-98BD-60B0F17834AD}" type="sibTrans" cxnId="{8F3DA753-04C8-436A-9A75-1E3C5B6259C1}">
      <dgm:prSet/>
      <dgm:spPr/>
      <dgm:t>
        <a:bodyPr/>
        <a:lstStyle/>
        <a:p>
          <a:endParaRPr lang="en-US"/>
        </a:p>
      </dgm:t>
    </dgm:pt>
    <dgm:pt modelId="{3FC86681-14FA-4300-9372-D62DE0BF8786}">
      <dgm:prSet/>
      <dgm:spPr/>
      <dgm:t>
        <a:bodyPr/>
        <a:lstStyle/>
        <a:p>
          <a:pPr>
            <a:defRPr cap="all"/>
          </a:pPr>
          <a:r>
            <a:rPr lang="es-GT"/>
            <a:t>y en algunas áreas hasta 50-70%</a:t>
          </a:r>
          <a:endParaRPr lang="en-US"/>
        </a:p>
      </dgm:t>
    </dgm:pt>
    <dgm:pt modelId="{8B6A2D09-2E7E-421B-8A93-15D4BB9F583C}" type="parTrans" cxnId="{25A872CE-7CDF-410A-A28C-ED9DDBEBA0E5}">
      <dgm:prSet/>
      <dgm:spPr/>
      <dgm:t>
        <a:bodyPr/>
        <a:lstStyle/>
        <a:p>
          <a:endParaRPr lang="en-US"/>
        </a:p>
      </dgm:t>
    </dgm:pt>
    <dgm:pt modelId="{8C197C5A-4D9B-4B9F-9457-FEB8001E376E}" type="sibTrans" cxnId="{25A872CE-7CDF-410A-A28C-ED9DDBEBA0E5}">
      <dgm:prSet/>
      <dgm:spPr/>
      <dgm:t>
        <a:bodyPr/>
        <a:lstStyle/>
        <a:p>
          <a:endParaRPr lang="en-US"/>
        </a:p>
      </dgm:t>
    </dgm:pt>
    <dgm:pt modelId="{9CC0F35F-2E28-43E4-BC0E-DC8AD2E9A9BF}">
      <dgm:prSet/>
      <dgm:spPr/>
      <dgm:t>
        <a:bodyPr/>
        <a:lstStyle/>
        <a:p>
          <a:pPr>
            <a:defRPr cap="all"/>
          </a:pPr>
          <a:r>
            <a:rPr lang="es-GT"/>
            <a:t>Se estima que esto es principalmente por la complejidad de estudiar.</a:t>
          </a:r>
          <a:endParaRPr lang="en-US"/>
        </a:p>
      </dgm:t>
    </dgm:pt>
    <dgm:pt modelId="{9CB6E48A-4FE3-4C4B-BE6C-3D9176652A41}" type="parTrans" cxnId="{FEB42204-B38E-4ACF-882E-2137AC680F4C}">
      <dgm:prSet/>
      <dgm:spPr/>
      <dgm:t>
        <a:bodyPr/>
        <a:lstStyle/>
        <a:p>
          <a:endParaRPr lang="en-US"/>
        </a:p>
      </dgm:t>
    </dgm:pt>
    <dgm:pt modelId="{F9BA8F66-57C8-49B4-BF49-2A1993033DD8}" type="sibTrans" cxnId="{FEB42204-B38E-4ACF-882E-2137AC680F4C}">
      <dgm:prSet/>
      <dgm:spPr/>
      <dgm:t>
        <a:bodyPr/>
        <a:lstStyle/>
        <a:p>
          <a:endParaRPr lang="en-US"/>
        </a:p>
      </dgm:t>
    </dgm:pt>
    <dgm:pt modelId="{48EB4FE9-C91D-40C5-86D0-40ED8FAB2F3D}" type="pres">
      <dgm:prSet presAssocID="{44E65884-1A44-4A8F-9976-C3D948D21CC8}" presName="root" presStyleCnt="0">
        <dgm:presLayoutVars>
          <dgm:dir/>
          <dgm:resizeHandles val="exact"/>
        </dgm:presLayoutVars>
      </dgm:prSet>
      <dgm:spPr/>
    </dgm:pt>
    <dgm:pt modelId="{05D84D23-A21F-4C5F-8C23-6087AD992B35}" type="pres">
      <dgm:prSet presAssocID="{D9E99E10-22B9-4B5A-AF05-59C5C1FE98FB}" presName="compNode" presStyleCnt="0"/>
      <dgm:spPr/>
    </dgm:pt>
    <dgm:pt modelId="{39B19CD7-B46B-4D49-982A-08BA5FF3E3C9}" type="pres">
      <dgm:prSet presAssocID="{D9E99E10-22B9-4B5A-AF05-59C5C1FE98F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C66091-24A8-461B-BCBE-58529B07E62A}" type="pres">
      <dgm:prSet presAssocID="{D9E99E10-22B9-4B5A-AF05-59C5C1FE98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E9D11765-A265-4C01-B9C2-F41367A06BF7}" type="pres">
      <dgm:prSet presAssocID="{D9E99E10-22B9-4B5A-AF05-59C5C1FE98FB}" presName="spaceRect" presStyleCnt="0"/>
      <dgm:spPr/>
    </dgm:pt>
    <dgm:pt modelId="{C9232715-74E1-4842-850C-57F41F7E335A}" type="pres">
      <dgm:prSet presAssocID="{D9E99E10-22B9-4B5A-AF05-59C5C1FE98FB}" presName="textRect" presStyleLbl="revTx" presStyleIdx="0" presStyleCnt="3">
        <dgm:presLayoutVars>
          <dgm:chMax val="1"/>
          <dgm:chPref val="1"/>
        </dgm:presLayoutVars>
      </dgm:prSet>
      <dgm:spPr/>
    </dgm:pt>
    <dgm:pt modelId="{C51B2D35-54F6-4AF6-B311-D0BF447932CE}" type="pres">
      <dgm:prSet presAssocID="{D3403436-6AD6-4ECE-98BD-60B0F17834AD}" presName="sibTrans" presStyleCnt="0"/>
      <dgm:spPr/>
    </dgm:pt>
    <dgm:pt modelId="{42893CB8-B7BC-4763-9F23-74F6D6F3B29B}" type="pres">
      <dgm:prSet presAssocID="{3FC86681-14FA-4300-9372-D62DE0BF8786}" presName="compNode" presStyleCnt="0"/>
      <dgm:spPr/>
    </dgm:pt>
    <dgm:pt modelId="{ED615DE8-2CCE-4DD3-8291-2CBD73A2F34F}" type="pres">
      <dgm:prSet presAssocID="{3FC86681-14FA-4300-9372-D62DE0BF87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17C63C-E69D-4697-AD51-B500DADE7362}" type="pres">
      <dgm:prSet presAssocID="{3FC86681-14FA-4300-9372-D62DE0BF87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31AF12EE-A953-41E8-A8E4-C6FA0441DBAF}" type="pres">
      <dgm:prSet presAssocID="{3FC86681-14FA-4300-9372-D62DE0BF8786}" presName="spaceRect" presStyleCnt="0"/>
      <dgm:spPr/>
    </dgm:pt>
    <dgm:pt modelId="{8B242D09-1974-478A-B7AB-306FA1693B1C}" type="pres">
      <dgm:prSet presAssocID="{3FC86681-14FA-4300-9372-D62DE0BF8786}" presName="textRect" presStyleLbl="revTx" presStyleIdx="1" presStyleCnt="3">
        <dgm:presLayoutVars>
          <dgm:chMax val="1"/>
          <dgm:chPref val="1"/>
        </dgm:presLayoutVars>
      </dgm:prSet>
      <dgm:spPr/>
    </dgm:pt>
    <dgm:pt modelId="{5CE71826-4A88-4D82-9349-5BF9EB766DDD}" type="pres">
      <dgm:prSet presAssocID="{8C197C5A-4D9B-4B9F-9457-FEB8001E376E}" presName="sibTrans" presStyleCnt="0"/>
      <dgm:spPr/>
    </dgm:pt>
    <dgm:pt modelId="{877970CA-3F48-4737-B7F0-26B4674FA27A}" type="pres">
      <dgm:prSet presAssocID="{9CC0F35F-2E28-43E4-BC0E-DC8AD2E9A9BF}" presName="compNode" presStyleCnt="0"/>
      <dgm:spPr/>
    </dgm:pt>
    <dgm:pt modelId="{667D89F8-2C94-45EA-9311-1CBD38D04F8A}" type="pres">
      <dgm:prSet presAssocID="{9CC0F35F-2E28-43E4-BC0E-DC8AD2E9A9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4765FD-81ED-409A-87F3-A1F501E3B6E7}" type="pres">
      <dgm:prSet presAssocID="{9CC0F35F-2E28-43E4-BC0E-DC8AD2E9A9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3D6FF7-D42E-437B-B44C-CBE783FECF3F}" type="pres">
      <dgm:prSet presAssocID="{9CC0F35F-2E28-43E4-BC0E-DC8AD2E9A9BF}" presName="spaceRect" presStyleCnt="0"/>
      <dgm:spPr/>
    </dgm:pt>
    <dgm:pt modelId="{6294464D-52A0-4740-94EE-48ED360AA3D3}" type="pres">
      <dgm:prSet presAssocID="{9CC0F35F-2E28-43E4-BC0E-DC8AD2E9A9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B42204-B38E-4ACF-882E-2137AC680F4C}" srcId="{44E65884-1A44-4A8F-9976-C3D948D21CC8}" destId="{9CC0F35F-2E28-43E4-BC0E-DC8AD2E9A9BF}" srcOrd="2" destOrd="0" parTransId="{9CB6E48A-4FE3-4C4B-BE6C-3D9176652A41}" sibTransId="{F9BA8F66-57C8-49B4-BF49-2A1993033DD8}"/>
    <dgm:cxn modelId="{04C73A2B-9308-4F9D-BACD-5917CB208331}" type="presOf" srcId="{9CC0F35F-2E28-43E4-BC0E-DC8AD2E9A9BF}" destId="{6294464D-52A0-4740-94EE-48ED360AA3D3}" srcOrd="0" destOrd="0" presId="urn:microsoft.com/office/officeart/2018/5/layout/IconLeafLabelList"/>
    <dgm:cxn modelId="{8F3DA753-04C8-436A-9A75-1E3C5B6259C1}" srcId="{44E65884-1A44-4A8F-9976-C3D948D21CC8}" destId="{D9E99E10-22B9-4B5A-AF05-59C5C1FE98FB}" srcOrd="0" destOrd="0" parTransId="{236D028C-4302-489A-B9EE-C537726F7747}" sibTransId="{D3403436-6AD6-4ECE-98BD-60B0F17834AD}"/>
    <dgm:cxn modelId="{36D58456-19E0-4248-80B2-FF7905499F17}" type="presOf" srcId="{3FC86681-14FA-4300-9372-D62DE0BF8786}" destId="{8B242D09-1974-478A-B7AB-306FA1693B1C}" srcOrd="0" destOrd="0" presId="urn:microsoft.com/office/officeart/2018/5/layout/IconLeafLabelList"/>
    <dgm:cxn modelId="{66D8D15A-1AC6-49DB-B301-ADBA52AAC2F6}" type="presOf" srcId="{44E65884-1A44-4A8F-9976-C3D948D21CC8}" destId="{48EB4FE9-C91D-40C5-86D0-40ED8FAB2F3D}" srcOrd="0" destOrd="0" presId="urn:microsoft.com/office/officeart/2018/5/layout/IconLeafLabelList"/>
    <dgm:cxn modelId="{2C20FC8D-B1EC-4E1C-A3A9-912C4797367D}" type="presOf" srcId="{D9E99E10-22B9-4B5A-AF05-59C5C1FE98FB}" destId="{C9232715-74E1-4842-850C-57F41F7E335A}" srcOrd="0" destOrd="0" presId="urn:microsoft.com/office/officeart/2018/5/layout/IconLeafLabelList"/>
    <dgm:cxn modelId="{25A872CE-7CDF-410A-A28C-ED9DDBEBA0E5}" srcId="{44E65884-1A44-4A8F-9976-C3D948D21CC8}" destId="{3FC86681-14FA-4300-9372-D62DE0BF8786}" srcOrd="1" destOrd="0" parTransId="{8B6A2D09-2E7E-421B-8A93-15D4BB9F583C}" sibTransId="{8C197C5A-4D9B-4B9F-9457-FEB8001E376E}"/>
    <dgm:cxn modelId="{F09C9C27-7FA8-4A64-A52F-4A482EF8C05E}" type="presParOf" srcId="{48EB4FE9-C91D-40C5-86D0-40ED8FAB2F3D}" destId="{05D84D23-A21F-4C5F-8C23-6087AD992B35}" srcOrd="0" destOrd="0" presId="urn:microsoft.com/office/officeart/2018/5/layout/IconLeafLabelList"/>
    <dgm:cxn modelId="{6C01C505-0C50-4691-99CE-0290564D40BD}" type="presParOf" srcId="{05D84D23-A21F-4C5F-8C23-6087AD992B35}" destId="{39B19CD7-B46B-4D49-982A-08BA5FF3E3C9}" srcOrd="0" destOrd="0" presId="urn:microsoft.com/office/officeart/2018/5/layout/IconLeafLabelList"/>
    <dgm:cxn modelId="{B54E659F-33F2-4A3D-9149-6183E4CED464}" type="presParOf" srcId="{05D84D23-A21F-4C5F-8C23-6087AD992B35}" destId="{BCC66091-24A8-461B-BCBE-58529B07E62A}" srcOrd="1" destOrd="0" presId="urn:microsoft.com/office/officeart/2018/5/layout/IconLeafLabelList"/>
    <dgm:cxn modelId="{0D789209-6E66-4213-81B9-7E6BA834EFA8}" type="presParOf" srcId="{05D84D23-A21F-4C5F-8C23-6087AD992B35}" destId="{E9D11765-A265-4C01-B9C2-F41367A06BF7}" srcOrd="2" destOrd="0" presId="urn:microsoft.com/office/officeart/2018/5/layout/IconLeafLabelList"/>
    <dgm:cxn modelId="{66D5B128-B3A6-4257-9EBC-1514D053551E}" type="presParOf" srcId="{05D84D23-A21F-4C5F-8C23-6087AD992B35}" destId="{C9232715-74E1-4842-850C-57F41F7E335A}" srcOrd="3" destOrd="0" presId="urn:microsoft.com/office/officeart/2018/5/layout/IconLeafLabelList"/>
    <dgm:cxn modelId="{C17FB8DE-4708-4F93-90C1-1D6A69E85F9A}" type="presParOf" srcId="{48EB4FE9-C91D-40C5-86D0-40ED8FAB2F3D}" destId="{C51B2D35-54F6-4AF6-B311-D0BF447932CE}" srcOrd="1" destOrd="0" presId="urn:microsoft.com/office/officeart/2018/5/layout/IconLeafLabelList"/>
    <dgm:cxn modelId="{06E91A40-CE1F-48A7-BF0B-D97E75908B01}" type="presParOf" srcId="{48EB4FE9-C91D-40C5-86D0-40ED8FAB2F3D}" destId="{42893CB8-B7BC-4763-9F23-74F6D6F3B29B}" srcOrd="2" destOrd="0" presId="urn:microsoft.com/office/officeart/2018/5/layout/IconLeafLabelList"/>
    <dgm:cxn modelId="{733C3458-CF0F-4231-98B4-D2322179DF6C}" type="presParOf" srcId="{42893CB8-B7BC-4763-9F23-74F6D6F3B29B}" destId="{ED615DE8-2CCE-4DD3-8291-2CBD73A2F34F}" srcOrd="0" destOrd="0" presId="urn:microsoft.com/office/officeart/2018/5/layout/IconLeafLabelList"/>
    <dgm:cxn modelId="{5740FC0B-EDD1-4E9C-B335-41130BEA06E4}" type="presParOf" srcId="{42893CB8-B7BC-4763-9F23-74F6D6F3B29B}" destId="{DB17C63C-E69D-4697-AD51-B500DADE7362}" srcOrd="1" destOrd="0" presId="urn:microsoft.com/office/officeart/2018/5/layout/IconLeafLabelList"/>
    <dgm:cxn modelId="{F924CE29-8647-42DF-B5F5-4E83B696E760}" type="presParOf" srcId="{42893CB8-B7BC-4763-9F23-74F6D6F3B29B}" destId="{31AF12EE-A953-41E8-A8E4-C6FA0441DBAF}" srcOrd="2" destOrd="0" presId="urn:microsoft.com/office/officeart/2018/5/layout/IconLeafLabelList"/>
    <dgm:cxn modelId="{E397BC64-336C-4CF4-A74E-105D29EC5B68}" type="presParOf" srcId="{42893CB8-B7BC-4763-9F23-74F6D6F3B29B}" destId="{8B242D09-1974-478A-B7AB-306FA1693B1C}" srcOrd="3" destOrd="0" presId="urn:microsoft.com/office/officeart/2018/5/layout/IconLeafLabelList"/>
    <dgm:cxn modelId="{CD76E8F2-2D1E-4548-B83F-9D087B9B6FA3}" type="presParOf" srcId="{48EB4FE9-C91D-40C5-86D0-40ED8FAB2F3D}" destId="{5CE71826-4A88-4D82-9349-5BF9EB766DDD}" srcOrd="3" destOrd="0" presId="urn:microsoft.com/office/officeart/2018/5/layout/IconLeafLabelList"/>
    <dgm:cxn modelId="{23E8413C-D9B9-4B25-B121-7CEC8D467719}" type="presParOf" srcId="{48EB4FE9-C91D-40C5-86D0-40ED8FAB2F3D}" destId="{877970CA-3F48-4737-B7F0-26B4674FA27A}" srcOrd="4" destOrd="0" presId="urn:microsoft.com/office/officeart/2018/5/layout/IconLeafLabelList"/>
    <dgm:cxn modelId="{F6FAF255-4F6B-41ED-9347-61BD87B131D3}" type="presParOf" srcId="{877970CA-3F48-4737-B7F0-26B4674FA27A}" destId="{667D89F8-2C94-45EA-9311-1CBD38D04F8A}" srcOrd="0" destOrd="0" presId="urn:microsoft.com/office/officeart/2018/5/layout/IconLeafLabelList"/>
    <dgm:cxn modelId="{54251BE1-4278-4F57-971A-40BE02FF9596}" type="presParOf" srcId="{877970CA-3F48-4737-B7F0-26B4674FA27A}" destId="{714765FD-81ED-409A-87F3-A1F501E3B6E7}" srcOrd="1" destOrd="0" presId="urn:microsoft.com/office/officeart/2018/5/layout/IconLeafLabelList"/>
    <dgm:cxn modelId="{A12C6069-A44A-4349-B1FB-C9BB1DC7F450}" type="presParOf" srcId="{877970CA-3F48-4737-B7F0-26B4674FA27A}" destId="{043D6FF7-D42E-437B-B44C-CBE783FECF3F}" srcOrd="2" destOrd="0" presId="urn:microsoft.com/office/officeart/2018/5/layout/IconLeafLabelList"/>
    <dgm:cxn modelId="{E17E3203-B51C-4AF4-977A-4D0E16AED6FA}" type="presParOf" srcId="{877970CA-3F48-4737-B7F0-26B4674FA27A}" destId="{6294464D-52A0-4740-94EE-48ED360AA3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D37A7-E815-4EC3-93AD-9353698B117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F80B23-1ED2-4443-836A-607BDCFF5B50}">
      <dgm:prSet/>
      <dgm:spPr/>
      <dgm:t>
        <a:bodyPr/>
        <a:lstStyle/>
        <a:p>
          <a:r>
            <a:rPr lang="es-GT"/>
            <a:t>Sitio web.</a:t>
          </a:r>
          <a:endParaRPr lang="en-US"/>
        </a:p>
      </dgm:t>
    </dgm:pt>
    <dgm:pt modelId="{68A4DDA3-CE23-47EA-9873-87F7269E7E0A}" type="parTrans" cxnId="{F870E5B0-BB85-42C7-A6D0-AB387536469E}">
      <dgm:prSet/>
      <dgm:spPr/>
      <dgm:t>
        <a:bodyPr/>
        <a:lstStyle/>
        <a:p>
          <a:endParaRPr lang="en-US"/>
        </a:p>
      </dgm:t>
    </dgm:pt>
    <dgm:pt modelId="{FCBA8AF1-5B20-44D5-BA4E-17DD25BBACF1}" type="sibTrans" cxnId="{F870E5B0-BB85-42C7-A6D0-AB387536469E}">
      <dgm:prSet/>
      <dgm:spPr/>
      <dgm:t>
        <a:bodyPr/>
        <a:lstStyle/>
        <a:p>
          <a:endParaRPr lang="en-US"/>
        </a:p>
      </dgm:t>
    </dgm:pt>
    <dgm:pt modelId="{79A5974E-5774-4BA6-A51F-575787DD7571}">
      <dgm:prSet/>
      <dgm:spPr/>
      <dgm:t>
        <a:bodyPr/>
        <a:lstStyle/>
        <a:p>
          <a:r>
            <a:rPr lang="es-ES" dirty="0"/>
            <a:t>Tema -&gt; búsqueda - &gt; resultados -&gt; aprendizaje</a:t>
          </a:r>
          <a:endParaRPr lang="en-US" dirty="0"/>
        </a:p>
      </dgm:t>
    </dgm:pt>
    <dgm:pt modelId="{AC4EBF85-4A36-4197-A9B2-00B089D5D04F}" type="parTrans" cxnId="{D760E49E-AD03-49CC-8A58-243471FEFD8D}">
      <dgm:prSet/>
      <dgm:spPr/>
      <dgm:t>
        <a:bodyPr/>
        <a:lstStyle/>
        <a:p>
          <a:endParaRPr lang="en-US"/>
        </a:p>
      </dgm:t>
    </dgm:pt>
    <dgm:pt modelId="{F9CF6D73-60EE-4C1A-AF50-0912FF0C2E08}" type="sibTrans" cxnId="{D760E49E-AD03-49CC-8A58-243471FEFD8D}">
      <dgm:prSet/>
      <dgm:spPr/>
      <dgm:t>
        <a:bodyPr/>
        <a:lstStyle/>
        <a:p>
          <a:endParaRPr lang="en-US"/>
        </a:p>
      </dgm:t>
    </dgm:pt>
    <dgm:pt modelId="{84D30BEA-1028-48AC-B884-684DBB2B9156}">
      <dgm:prSet/>
      <dgm:spPr/>
      <dgm:t>
        <a:bodyPr/>
        <a:lstStyle/>
        <a:p>
          <a:r>
            <a:rPr lang="es-ES" dirty="0"/>
            <a:t>Experiencia interactiva  -&gt; menos tiempo de estudio. </a:t>
          </a:r>
          <a:endParaRPr lang="en-US" dirty="0"/>
        </a:p>
      </dgm:t>
    </dgm:pt>
    <dgm:pt modelId="{3629C949-8E52-4343-BD82-0976544FBAF7}" type="parTrans" cxnId="{12A092D2-FF69-4D2C-8D78-094EA8E55CAD}">
      <dgm:prSet/>
      <dgm:spPr/>
      <dgm:t>
        <a:bodyPr/>
        <a:lstStyle/>
        <a:p>
          <a:endParaRPr lang="en-US"/>
        </a:p>
      </dgm:t>
    </dgm:pt>
    <dgm:pt modelId="{46B5166B-63E6-4865-AAA1-3DC5D903338F}" type="sibTrans" cxnId="{12A092D2-FF69-4D2C-8D78-094EA8E55CAD}">
      <dgm:prSet/>
      <dgm:spPr/>
      <dgm:t>
        <a:bodyPr/>
        <a:lstStyle/>
        <a:p>
          <a:endParaRPr lang="en-US"/>
        </a:p>
      </dgm:t>
    </dgm:pt>
    <dgm:pt modelId="{A758D389-4995-45B2-905F-FDDB999AA1B3}">
      <dgm:prSet/>
      <dgm:spPr/>
      <dgm:t>
        <a:bodyPr/>
        <a:lstStyle/>
        <a:p>
          <a:r>
            <a:rPr lang="es-GT"/>
            <a:t>Es gratis, todos la pueden usar.</a:t>
          </a:r>
          <a:endParaRPr lang="en-US"/>
        </a:p>
      </dgm:t>
    </dgm:pt>
    <dgm:pt modelId="{C499861F-34C0-453E-B7D9-27881D5597C2}" type="parTrans" cxnId="{2996C693-D4C2-451B-BE1F-39639948F7D2}">
      <dgm:prSet/>
      <dgm:spPr/>
      <dgm:t>
        <a:bodyPr/>
        <a:lstStyle/>
        <a:p>
          <a:endParaRPr lang="en-US"/>
        </a:p>
      </dgm:t>
    </dgm:pt>
    <dgm:pt modelId="{057CB2FA-98CC-4D9E-AE00-3206ABC4958A}" type="sibTrans" cxnId="{2996C693-D4C2-451B-BE1F-39639948F7D2}">
      <dgm:prSet/>
      <dgm:spPr/>
      <dgm:t>
        <a:bodyPr/>
        <a:lstStyle/>
        <a:p>
          <a:endParaRPr lang="en-US"/>
        </a:p>
      </dgm:t>
    </dgm:pt>
    <dgm:pt modelId="{40570BCE-3DE4-41B2-800D-67D76B6F9AFE}">
      <dgm:prSet/>
      <dgm:spPr/>
      <dgm:t>
        <a:bodyPr/>
        <a:lstStyle/>
        <a:p>
          <a:r>
            <a:rPr lang="es-GT"/>
            <a:t>Ahorra al estudiante tener que pagar tutorías, en promedio cuestan entre 100-400Q</a:t>
          </a:r>
          <a:endParaRPr lang="en-US"/>
        </a:p>
      </dgm:t>
    </dgm:pt>
    <dgm:pt modelId="{0BAF78DC-FCD2-4EC8-810B-7FD7491F38C2}" type="parTrans" cxnId="{E4745BE0-7113-49F0-9F8C-BCDDA6F3DF82}">
      <dgm:prSet/>
      <dgm:spPr/>
      <dgm:t>
        <a:bodyPr/>
        <a:lstStyle/>
        <a:p>
          <a:endParaRPr lang="en-US"/>
        </a:p>
      </dgm:t>
    </dgm:pt>
    <dgm:pt modelId="{1399B5AA-47F0-4944-9697-0345BDEFCE0E}" type="sibTrans" cxnId="{E4745BE0-7113-49F0-9F8C-BCDDA6F3DF82}">
      <dgm:prSet/>
      <dgm:spPr/>
      <dgm:t>
        <a:bodyPr/>
        <a:lstStyle/>
        <a:p>
          <a:endParaRPr lang="en-US"/>
        </a:p>
      </dgm:t>
    </dgm:pt>
    <dgm:pt modelId="{0969DE1C-5555-4D95-94DB-F2EEA433A2EB}" type="pres">
      <dgm:prSet presAssocID="{5B6D37A7-E815-4EC3-93AD-9353698B1170}" presName="Name0" presStyleCnt="0">
        <dgm:presLayoutVars>
          <dgm:dir/>
          <dgm:resizeHandles val="exact"/>
        </dgm:presLayoutVars>
      </dgm:prSet>
      <dgm:spPr/>
    </dgm:pt>
    <dgm:pt modelId="{B4AF364D-9481-4B8D-940C-946E423AFC65}" type="pres">
      <dgm:prSet presAssocID="{88F80B23-1ED2-4443-836A-607BDCFF5B50}" presName="node" presStyleLbl="node1" presStyleIdx="0" presStyleCnt="5">
        <dgm:presLayoutVars>
          <dgm:bulletEnabled val="1"/>
        </dgm:presLayoutVars>
      </dgm:prSet>
      <dgm:spPr/>
    </dgm:pt>
    <dgm:pt modelId="{DA36EC75-5849-467F-9CAC-AB13F493E7AA}" type="pres">
      <dgm:prSet presAssocID="{FCBA8AF1-5B20-44D5-BA4E-17DD25BBACF1}" presName="sibTrans" presStyleLbl="sibTrans1D1" presStyleIdx="0" presStyleCnt="4"/>
      <dgm:spPr/>
    </dgm:pt>
    <dgm:pt modelId="{CD21CF9C-1805-4D80-8EE5-295ED1438F40}" type="pres">
      <dgm:prSet presAssocID="{FCBA8AF1-5B20-44D5-BA4E-17DD25BBACF1}" presName="connectorText" presStyleLbl="sibTrans1D1" presStyleIdx="0" presStyleCnt="4"/>
      <dgm:spPr/>
    </dgm:pt>
    <dgm:pt modelId="{3044CBF8-7AFD-4E85-946E-40AB51AFD84F}" type="pres">
      <dgm:prSet presAssocID="{79A5974E-5774-4BA6-A51F-575787DD7571}" presName="node" presStyleLbl="node1" presStyleIdx="1" presStyleCnt="5">
        <dgm:presLayoutVars>
          <dgm:bulletEnabled val="1"/>
        </dgm:presLayoutVars>
      </dgm:prSet>
      <dgm:spPr/>
    </dgm:pt>
    <dgm:pt modelId="{C79909B4-E498-48B1-956B-77E2F4BCAAF1}" type="pres">
      <dgm:prSet presAssocID="{F9CF6D73-60EE-4C1A-AF50-0912FF0C2E08}" presName="sibTrans" presStyleLbl="sibTrans1D1" presStyleIdx="1" presStyleCnt="4"/>
      <dgm:spPr/>
    </dgm:pt>
    <dgm:pt modelId="{DD33D2BA-E10C-46D1-B9CC-837FBEC2339D}" type="pres">
      <dgm:prSet presAssocID="{F9CF6D73-60EE-4C1A-AF50-0912FF0C2E08}" presName="connectorText" presStyleLbl="sibTrans1D1" presStyleIdx="1" presStyleCnt="4"/>
      <dgm:spPr/>
    </dgm:pt>
    <dgm:pt modelId="{E1087865-C8B5-48B5-B695-70B431ED1E03}" type="pres">
      <dgm:prSet presAssocID="{84D30BEA-1028-48AC-B884-684DBB2B9156}" presName="node" presStyleLbl="node1" presStyleIdx="2" presStyleCnt="5">
        <dgm:presLayoutVars>
          <dgm:bulletEnabled val="1"/>
        </dgm:presLayoutVars>
      </dgm:prSet>
      <dgm:spPr/>
    </dgm:pt>
    <dgm:pt modelId="{FC84CCEA-ED0F-4D58-8532-4B527CF1FA8D}" type="pres">
      <dgm:prSet presAssocID="{46B5166B-63E6-4865-AAA1-3DC5D903338F}" presName="sibTrans" presStyleLbl="sibTrans1D1" presStyleIdx="2" presStyleCnt="4"/>
      <dgm:spPr/>
    </dgm:pt>
    <dgm:pt modelId="{99AD8090-F95B-4512-AC82-F31781F89804}" type="pres">
      <dgm:prSet presAssocID="{46B5166B-63E6-4865-AAA1-3DC5D903338F}" presName="connectorText" presStyleLbl="sibTrans1D1" presStyleIdx="2" presStyleCnt="4"/>
      <dgm:spPr/>
    </dgm:pt>
    <dgm:pt modelId="{98913FF2-1254-40B0-8E2B-04D064DD637E}" type="pres">
      <dgm:prSet presAssocID="{A758D389-4995-45B2-905F-FDDB999AA1B3}" presName="node" presStyleLbl="node1" presStyleIdx="3" presStyleCnt="5">
        <dgm:presLayoutVars>
          <dgm:bulletEnabled val="1"/>
        </dgm:presLayoutVars>
      </dgm:prSet>
      <dgm:spPr/>
    </dgm:pt>
    <dgm:pt modelId="{793305E7-1736-4E2A-B2A1-EBC4899196B6}" type="pres">
      <dgm:prSet presAssocID="{057CB2FA-98CC-4D9E-AE00-3206ABC4958A}" presName="sibTrans" presStyleLbl="sibTrans1D1" presStyleIdx="3" presStyleCnt="4"/>
      <dgm:spPr/>
    </dgm:pt>
    <dgm:pt modelId="{E629312E-2FC6-4312-BE7C-3EDA76AACCEB}" type="pres">
      <dgm:prSet presAssocID="{057CB2FA-98CC-4D9E-AE00-3206ABC4958A}" presName="connectorText" presStyleLbl="sibTrans1D1" presStyleIdx="3" presStyleCnt="4"/>
      <dgm:spPr/>
    </dgm:pt>
    <dgm:pt modelId="{BF189A11-5386-4000-9F8F-964A64340B05}" type="pres">
      <dgm:prSet presAssocID="{40570BCE-3DE4-41B2-800D-67D76B6F9AFE}" presName="node" presStyleLbl="node1" presStyleIdx="4" presStyleCnt="5">
        <dgm:presLayoutVars>
          <dgm:bulletEnabled val="1"/>
        </dgm:presLayoutVars>
      </dgm:prSet>
      <dgm:spPr/>
    </dgm:pt>
  </dgm:ptLst>
  <dgm:cxnLst>
    <dgm:cxn modelId="{C3A7D808-E1C8-4F40-8F36-7AA33CEA18B1}" type="presOf" srcId="{057CB2FA-98CC-4D9E-AE00-3206ABC4958A}" destId="{793305E7-1736-4E2A-B2A1-EBC4899196B6}" srcOrd="0" destOrd="0" presId="urn:microsoft.com/office/officeart/2016/7/layout/RepeatingBendingProcessNew"/>
    <dgm:cxn modelId="{E5BC9721-57A7-4F73-80AF-73B36E0C1D17}" type="presOf" srcId="{46B5166B-63E6-4865-AAA1-3DC5D903338F}" destId="{99AD8090-F95B-4512-AC82-F31781F89804}" srcOrd="1" destOrd="0" presId="urn:microsoft.com/office/officeart/2016/7/layout/RepeatingBendingProcessNew"/>
    <dgm:cxn modelId="{11C3113D-BE6B-49EC-8CA6-D9F46598D29D}" type="presOf" srcId="{46B5166B-63E6-4865-AAA1-3DC5D903338F}" destId="{FC84CCEA-ED0F-4D58-8532-4B527CF1FA8D}" srcOrd="0" destOrd="0" presId="urn:microsoft.com/office/officeart/2016/7/layout/RepeatingBendingProcessNew"/>
    <dgm:cxn modelId="{EFD07D4B-3BA2-4400-96DC-29350270B6A0}" type="presOf" srcId="{84D30BEA-1028-48AC-B884-684DBB2B9156}" destId="{E1087865-C8B5-48B5-B695-70B431ED1E03}" srcOrd="0" destOrd="0" presId="urn:microsoft.com/office/officeart/2016/7/layout/RepeatingBendingProcessNew"/>
    <dgm:cxn modelId="{CC53CA6E-ABDB-46BD-8894-04C01DCA7A17}" type="presOf" srcId="{88F80B23-1ED2-4443-836A-607BDCFF5B50}" destId="{B4AF364D-9481-4B8D-940C-946E423AFC65}" srcOrd="0" destOrd="0" presId="urn:microsoft.com/office/officeart/2016/7/layout/RepeatingBendingProcessNew"/>
    <dgm:cxn modelId="{426D0983-435D-4CF2-B8AE-E3873AA2673C}" type="presOf" srcId="{057CB2FA-98CC-4D9E-AE00-3206ABC4958A}" destId="{E629312E-2FC6-4312-BE7C-3EDA76AACCEB}" srcOrd="1" destOrd="0" presId="urn:microsoft.com/office/officeart/2016/7/layout/RepeatingBendingProcessNew"/>
    <dgm:cxn modelId="{F705D085-90DE-4A5E-B39A-42C688B9BAA3}" type="presOf" srcId="{F9CF6D73-60EE-4C1A-AF50-0912FF0C2E08}" destId="{C79909B4-E498-48B1-956B-77E2F4BCAAF1}" srcOrd="0" destOrd="0" presId="urn:microsoft.com/office/officeart/2016/7/layout/RepeatingBendingProcessNew"/>
    <dgm:cxn modelId="{2996C693-D4C2-451B-BE1F-39639948F7D2}" srcId="{5B6D37A7-E815-4EC3-93AD-9353698B1170}" destId="{A758D389-4995-45B2-905F-FDDB999AA1B3}" srcOrd="3" destOrd="0" parTransId="{C499861F-34C0-453E-B7D9-27881D5597C2}" sibTransId="{057CB2FA-98CC-4D9E-AE00-3206ABC4958A}"/>
    <dgm:cxn modelId="{D760E49E-AD03-49CC-8A58-243471FEFD8D}" srcId="{5B6D37A7-E815-4EC3-93AD-9353698B1170}" destId="{79A5974E-5774-4BA6-A51F-575787DD7571}" srcOrd="1" destOrd="0" parTransId="{AC4EBF85-4A36-4197-A9B2-00B089D5D04F}" sibTransId="{F9CF6D73-60EE-4C1A-AF50-0912FF0C2E08}"/>
    <dgm:cxn modelId="{8EBD20AC-2AE0-4286-9F98-5353D0E44DB4}" type="presOf" srcId="{FCBA8AF1-5B20-44D5-BA4E-17DD25BBACF1}" destId="{DA36EC75-5849-467F-9CAC-AB13F493E7AA}" srcOrd="0" destOrd="0" presId="urn:microsoft.com/office/officeart/2016/7/layout/RepeatingBendingProcessNew"/>
    <dgm:cxn modelId="{F870E5B0-BB85-42C7-A6D0-AB387536469E}" srcId="{5B6D37A7-E815-4EC3-93AD-9353698B1170}" destId="{88F80B23-1ED2-4443-836A-607BDCFF5B50}" srcOrd="0" destOrd="0" parTransId="{68A4DDA3-CE23-47EA-9873-87F7269E7E0A}" sibTransId="{FCBA8AF1-5B20-44D5-BA4E-17DD25BBACF1}"/>
    <dgm:cxn modelId="{E6D79BB5-81AC-49FF-A2DD-C14A6EC28FD6}" type="presOf" srcId="{5B6D37A7-E815-4EC3-93AD-9353698B1170}" destId="{0969DE1C-5555-4D95-94DB-F2EEA433A2EB}" srcOrd="0" destOrd="0" presId="urn:microsoft.com/office/officeart/2016/7/layout/RepeatingBendingProcessNew"/>
    <dgm:cxn modelId="{78B913B6-5DB8-45C1-80F7-97C874E7C893}" type="presOf" srcId="{FCBA8AF1-5B20-44D5-BA4E-17DD25BBACF1}" destId="{CD21CF9C-1805-4D80-8EE5-295ED1438F40}" srcOrd="1" destOrd="0" presId="urn:microsoft.com/office/officeart/2016/7/layout/RepeatingBendingProcessNew"/>
    <dgm:cxn modelId="{DA88E9C5-E962-4A6E-9C50-538B1756B724}" type="presOf" srcId="{79A5974E-5774-4BA6-A51F-575787DD7571}" destId="{3044CBF8-7AFD-4E85-946E-40AB51AFD84F}" srcOrd="0" destOrd="0" presId="urn:microsoft.com/office/officeart/2016/7/layout/RepeatingBendingProcessNew"/>
    <dgm:cxn modelId="{A51314C6-4391-4F87-A48C-BE9EC19D693D}" type="presOf" srcId="{F9CF6D73-60EE-4C1A-AF50-0912FF0C2E08}" destId="{DD33D2BA-E10C-46D1-B9CC-837FBEC2339D}" srcOrd="1" destOrd="0" presId="urn:microsoft.com/office/officeart/2016/7/layout/RepeatingBendingProcessNew"/>
    <dgm:cxn modelId="{79148DC6-AAB5-4060-9BE6-2E07EAE37FE6}" type="presOf" srcId="{A758D389-4995-45B2-905F-FDDB999AA1B3}" destId="{98913FF2-1254-40B0-8E2B-04D064DD637E}" srcOrd="0" destOrd="0" presId="urn:microsoft.com/office/officeart/2016/7/layout/RepeatingBendingProcessNew"/>
    <dgm:cxn modelId="{12A092D2-FF69-4D2C-8D78-094EA8E55CAD}" srcId="{5B6D37A7-E815-4EC3-93AD-9353698B1170}" destId="{84D30BEA-1028-48AC-B884-684DBB2B9156}" srcOrd="2" destOrd="0" parTransId="{3629C949-8E52-4343-BD82-0976544FBAF7}" sibTransId="{46B5166B-63E6-4865-AAA1-3DC5D903338F}"/>
    <dgm:cxn modelId="{E4745BE0-7113-49F0-9F8C-BCDDA6F3DF82}" srcId="{5B6D37A7-E815-4EC3-93AD-9353698B1170}" destId="{40570BCE-3DE4-41B2-800D-67D76B6F9AFE}" srcOrd="4" destOrd="0" parTransId="{0BAF78DC-FCD2-4EC8-810B-7FD7491F38C2}" sibTransId="{1399B5AA-47F0-4944-9697-0345BDEFCE0E}"/>
    <dgm:cxn modelId="{A7C68EF2-5D6C-488C-9CFC-FF00C78B9D63}" type="presOf" srcId="{40570BCE-3DE4-41B2-800D-67D76B6F9AFE}" destId="{BF189A11-5386-4000-9F8F-964A64340B05}" srcOrd="0" destOrd="0" presId="urn:microsoft.com/office/officeart/2016/7/layout/RepeatingBendingProcessNew"/>
    <dgm:cxn modelId="{9D380451-4645-4E7B-B38B-599606A19370}" type="presParOf" srcId="{0969DE1C-5555-4D95-94DB-F2EEA433A2EB}" destId="{B4AF364D-9481-4B8D-940C-946E423AFC65}" srcOrd="0" destOrd="0" presId="urn:microsoft.com/office/officeart/2016/7/layout/RepeatingBendingProcessNew"/>
    <dgm:cxn modelId="{A06E5CAC-A313-42DF-AC26-C404E7B1FA9F}" type="presParOf" srcId="{0969DE1C-5555-4D95-94DB-F2EEA433A2EB}" destId="{DA36EC75-5849-467F-9CAC-AB13F493E7AA}" srcOrd="1" destOrd="0" presId="urn:microsoft.com/office/officeart/2016/7/layout/RepeatingBendingProcessNew"/>
    <dgm:cxn modelId="{43F7E0A8-52E7-4E97-8191-DD24EDDAD5EE}" type="presParOf" srcId="{DA36EC75-5849-467F-9CAC-AB13F493E7AA}" destId="{CD21CF9C-1805-4D80-8EE5-295ED1438F40}" srcOrd="0" destOrd="0" presId="urn:microsoft.com/office/officeart/2016/7/layout/RepeatingBendingProcessNew"/>
    <dgm:cxn modelId="{86225FE8-A283-4FB5-BA50-B62C39D7EA57}" type="presParOf" srcId="{0969DE1C-5555-4D95-94DB-F2EEA433A2EB}" destId="{3044CBF8-7AFD-4E85-946E-40AB51AFD84F}" srcOrd="2" destOrd="0" presId="urn:microsoft.com/office/officeart/2016/7/layout/RepeatingBendingProcessNew"/>
    <dgm:cxn modelId="{A661531A-D56E-4528-8A31-1C3AE55EA706}" type="presParOf" srcId="{0969DE1C-5555-4D95-94DB-F2EEA433A2EB}" destId="{C79909B4-E498-48B1-956B-77E2F4BCAAF1}" srcOrd="3" destOrd="0" presId="urn:microsoft.com/office/officeart/2016/7/layout/RepeatingBendingProcessNew"/>
    <dgm:cxn modelId="{8665C4FF-B537-449B-A8D5-79B44DC8F7CC}" type="presParOf" srcId="{C79909B4-E498-48B1-956B-77E2F4BCAAF1}" destId="{DD33D2BA-E10C-46D1-B9CC-837FBEC2339D}" srcOrd="0" destOrd="0" presId="urn:microsoft.com/office/officeart/2016/7/layout/RepeatingBendingProcessNew"/>
    <dgm:cxn modelId="{AB8EC69F-9607-4AA7-BA76-F87B24DA9724}" type="presParOf" srcId="{0969DE1C-5555-4D95-94DB-F2EEA433A2EB}" destId="{E1087865-C8B5-48B5-B695-70B431ED1E03}" srcOrd="4" destOrd="0" presId="urn:microsoft.com/office/officeart/2016/7/layout/RepeatingBendingProcessNew"/>
    <dgm:cxn modelId="{2D657C2B-0284-4A4D-96EB-EEA39EB8D79D}" type="presParOf" srcId="{0969DE1C-5555-4D95-94DB-F2EEA433A2EB}" destId="{FC84CCEA-ED0F-4D58-8532-4B527CF1FA8D}" srcOrd="5" destOrd="0" presId="urn:microsoft.com/office/officeart/2016/7/layout/RepeatingBendingProcessNew"/>
    <dgm:cxn modelId="{A1A3C3E7-3D1D-43CE-9BEB-137E02597D45}" type="presParOf" srcId="{FC84CCEA-ED0F-4D58-8532-4B527CF1FA8D}" destId="{99AD8090-F95B-4512-AC82-F31781F89804}" srcOrd="0" destOrd="0" presId="urn:microsoft.com/office/officeart/2016/7/layout/RepeatingBendingProcessNew"/>
    <dgm:cxn modelId="{02550AA3-C6D0-47C7-A058-F078894FA068}" type="presParOf" srcId="{0969DE1C-5555-4D95-94DB-F2EEA433A2EB}" destId="{98913FF2-1254-40B0-8E2B-04D064DD637E}" srcOrd="6" destOrd="0" presId="urn:microsoft.com/office/officeart/2016/7/layout/RepeatingBendingProcessNew"/>
    <dgm:cxn modelId="{CAAB0FA1-0DE8-4402-B6A5-A86AEEBC2C41}" type="presParOf" srcId="{0969DE1C-5555-4D95-94DB-F2EEA433A2EB}" destId="{793305E7-1736-4E2A-B2A1-EBC4899196B6}" srcOrd="7" destOrd="0" presId="urn:microsoft.com/office/officeart/2016/7/layout/RepeatingBendingProcessNew"/>
    <dgm:cxn modelId="{00CFEEFE-0CDE-4BF3-A289-20A52264B9E3}" type="presParOf" srcId="{793305E7-1736-4E2A-B2A1-EBC4899196B6}" destId="{E629312E-2FC6-4312-BE7C-3EDA76AACCEB}" srcOrd="0" destOrd="0" presId="urn:microsoft.com/office/officeart/2016/7/layout/RepeatingBendingProcessNew"/>
    <dgm:cxn modelId="{4ECAD955-C2EE-42F8-B122-894341A09271}" type="presParOf" srcId="{0969DE1C-5555-4D95-94DB-F2EEA433A2EB}" destId="{BF189A11-5386-4000-9F8F-964A64340B0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61716-70CD-4655-BC09-A1CEA6A8B9C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C19D77-7F3B-45DE-B0BF-865AAE4773C7}">
      <dgm:prSet/>
      <dgm:spPr/>
      <dgm:t>
        <a:bodyPr/>
        <a:lstStyle/>
        <a:p>
          <a:pPr>
            <a:defRPr cap="all"/>
          </a:pPr>
          <a:r>
            <a:rPr lang="es-GT"/>
            <a:t>Financiamiento por medio de adds</a:t>
          </a:r>
          <a:endParaRPr lang="en-US"/>
        </a:p>
      </dgm:t>
    </dgm:pt>
    <dgm:pt modelId="{02684EA4-F37E-43B9-8B51-B9270C72C837}" type="parTrans" cxnId="{3E6CC830-FFED-4981-9C78-02FECABE77E0}">
      <dgm:prSet/>
      <dgm:spPr/>
      <dgm:t>
        <a:bodyPr/>
        <a:lstStyle/>
        <a:p>
          <a:endParaRPr lang="en-US"/>
        </a:p>
      </dgm:t>
    </dgm:pt>
    <dgm:pt modelId="{BB7D0C81-F85E-4EA0-A226-4F3E666D2B36}" type="sibTrans" cxnId="{3E6CC830-FFED-4981-9C78-02FECABE77E0}">
      <dgm:prSet/>
      <dgm:spPr/>
      <dgm:t>
        <a:bodyPr/>
        <a:lstStyle/>
        <a:p>
          <a:endParaRPr lang="en-US"/>
        </a:p>
      </dgm:t>
    </dgm:pt>
    <dgm:pt modelId="{BE241662-81D9-4E41-B633-391510D88641}">
      <dgm:prSet/>
      <dgm:spPr/>
      <dgm:t>
        <a:bodyPr/>
        <a:lstStyle/>
        <a:p>
          <a:pPr>
            <a:defRPr cap="all"/>
          </a:pPr>
          <a:r>
            <a:rPr lang="es-GT"/>
            <a:t>Net-worth de 5M.</a:t>
          </a:r>
          <a:endParaRPr lang="en-US"/>
        </a:p>
      </dgm:t>
    </dgm:pt>
    <dgm:pt modelId="{B47DA9B5-1925-40C7-8C6E-83BE48EF0AED}" type="parTrans" cxnId="{F3ACBB4E-E327-44D5-9C19-13555935D327}">
      <dgm:prSet/>
      <dgm:spPr/>
      <dgm:t>
        <a:bodyPr/>
        <a:lstStyle/>
        <a:p>
          <a:endParaRPr lang="en-US"/>
        </a:p>
      </dgm:t>
    </dgm:pt>
    <dgm:pt modelId="{D9B980C3-16F5-4784-892A-52DB219F8E75}" type="sibTrans" cxnId="{F3ACBB4E-E327-44D5-9C19-13555935D327}">
      <dgm:prSet/>
      <dgm:spPr/>
      <dgm:t>
        <a:bodyPr/>
        <a:lstStyle/>
        <a:p>
          <a:endParaRPr lang="en-US"/>
        </a:p>
      </dgm:t>
    </dgm:pt>
    <dgm:pt modelId="{ADF092B2-EF03-4DD3-A7FC-F2A4DB798C72}">
      <dgm:prSet/>
      <dgm:spPr/>
      <dgm:t>
        <a:bodyPr/>
        <a:lstStyle/>
        <a:p>
          <a:pPr>
            <a:defRPr cap="all"/>
          </a:pPr>
          <a:r>
            <a:rPr lang="es-GT"/>
            <a:t>Necesitamos 1/2M para hacer mejoras al algoritmo de búsqueda. </a:t>
          </a:r>
          <a:endParaRPr lang="en-US"/>
        </a:p>
      </dgm:t>
    </dgm:pt>
    <dgm:pt modelId="{F73A09E3-702B-4F18-9918-1CBE3E1C4B51}" type="parTrans" cxnId="{06F8E0E2-B12B-4E0C-A806-DF0723895036}">
      <dgm:prSet/>
      <dgm:spPr/>
      <dgm:t>
        <a:bodyPr/>
        <a:lstStyle/>
        <a:p>
          <a:endParaRPr lang="en-US"/>
        </a:p>
      </dgm:t>
    </dgm:pt>
    <dgm:pt modelId="{E0E0DE35-3E9D-4535-90A8-7E746EE8504A}" type="sibTrans" cxnId="{06F8E0E2-B12B-4E0C-A806-DF0723895036}">
      <dgm:prSet/>
      <dgm:spPr/>
      <dgm:t>
        <a:bodyPr/>
        <a:lstStyle/>
        <a:p>
          <a:endParaRPr lang="en-US"/>
        </a:p>
      </dgm:t>
    </dgm:pt>
    <dgm:pt modelId="{12D7D8BD-9520-4074-A5DF-25548469B3A1}" type="pres">
      <dgm:prSet presAssocID="{3B261716-70CD-4655-BC09-A1CEA6A8B9C9}" presName="outerComposite" presStyleCnt="0">
        <dgm:presLayoutVars>
          <dgm:chMax val="5"/>
          <dgm:dir/>
          <dgm:resizeHandles val="exact"/>
        </dgm:presLayoutVars>
      </dgm:prSet>
      <dgm:spPr/>
    </dgm:pt>
    <dgm:pt modelId="{77491CB2-D653-4600-A2FB-947BA29742A2}" type="pres">
      <dgm:prSet presAssocID="{3B261716-70CD-4655-BC09-A1CEA6A8B9C9}" presName="dummyMaxCanvas" presStyleCnt="0">
        <dgm:presLayoutVars/>
      </dgm:prSet>
      <dgm:spPr/>
    </dgm:pt>
    <dgm:pt modelId="{BCE279FD-1F2F-4BB2-87FE-979F30739B8A}" type="pres">
      <dgm:prSet presAssocID="{3B261716-70CD-4655-BC09-A1CEA6A8B9C9}" presName="ThreeNodes_1" presStyleLbl="node1" presStyleIdx="0" presStyleCnt="3">
        <dgm:presLayoutVars>
          <dgm:bulletEnabled val="1"/>
        </dgm:presLayoutVars>
      </dgm:prSet>
      <dgm:spPr/>
    </dgm:pt>
    <dgm:pt modelId="{500036F8-159F-4CC4-95B4-A0B8EFA1CBB5}" type="pres">
      <dgm:prSet presAssocID="{3B261716-70CD-4655-BC09-A1CEA6A8B9C9}" presName="ThreeNodes_2" presStyleLbl="node1" presStyleIdx="1" presStyleCnt="3">
        <dgm:presLayoutVars>
          <dgm:bulletEnabled val="1"/>
        </dgm:presLayoutVars>
      </dgm:prSet>
      <dgm:spPr/>
    </dgm:pt>
    <dgm:pt modelId="{91816B97-A419-4240-8EDB-38B41A82479B}" type="pres">
      <dgm:prSet presAssocID="{3B261716-70CD-4655-BC09-A1CEA6A8B9C9}" presName="ThreeNodes_3" presStyleLbl="node1" presStyleIdx="2" presStyleCnt="3">
        <dgm:presLayoutVars>
          <dgm:bulletEnabled val="1"/>
        </dgm:presLayoutVars>
      </dgm:prSet>
      <dgm:spPr/>
    </dgm:pt>
    <dgm:pt modelId="{860F0CE9-8A0A-4157-B7F5-67E7101E4D02}" type="pres">
      <dgm:prSet presAssocID="{3B261716-70CD-4655-BC09-A1CEA6A8B9C9}" presName="ThreeConn_1-2" presStyleLbl="fgAccFollowNode1" presStyleIdx="0" presStyleCnt="2">
        <dgm:presLayoutVars>
          <dgm:bulletEnabled val="1"/>
        </dgm:presLayoutVars>
      </dgm:prSet>
      <dgm:spPr/>
    </dgm:pt>
    <dgm:pt modelId="{66D74524-C404-46B6-9F8C-4EBCDDFA7FBA}" type="pres">
      <dgm:prSet presAssocID="{3B261716-70CD-4655-BC09-A1CEA6A8B9C9}" presName="ThreeConn_2-3" presStyleLbl="fgAccFollowNode1" presStyleIdx="1" presStyleCnt="2">
        <dgm:presLayoutVars>
          <dgm:bulletEnabled val="1"/>
        </dgm:presLayoutVars>
      </dgm:prSet>
      <dgm:spPr/>
    </dgm:pt>
    <dgm:pt modelId="{B0A0A37B-6CC0-4315-8F58-39C6E6B26F32}" type="pres">
      <dgm:prSet presAssocID="{3B261716-70CD-4655-BC09-A1CEA6A8B9C9}" presName="ThreeNodes_1_text" presStyleLbl="node1" presStyleIdx="2" presStyleCnt="3">
        <dgm:presLayoutVars>
          <dgm:bulletEnabled val="1"/>
        </dgm:presLayoutVars>
      </dgm:prSet>
      <dgm:spPr/>
    </dgm:pt>
    <dgm:pt modelId="{CEB8D6D2-BFDD-4E4A-90BB-67C838989F1A}" type="pres">
      <dgm:prSet presAssocID="{3B261716-70CD-4655-BC09-A1CEA6A8B9C9}" presName="ThreeNodes_2_text" presStyleLbl="node1" presStyleIdx="2" presStyleCnt="3">
        <dgm:presLayoutVars>
          <dgm:bulletEnabled val="1"/>
        </dgm:presLayoutVars>
      </dgm:prSet>
      <dgm:spPr/>
    </dgm:pt>
    <dgm:pt modelId="{7B115A5D-BEFB-48BB-AFF0-B70B1B6E2234}" type="pres">
      <dgm:prSet presAssocID="{3B261716-70CD-4655-BC09-A1CEA6A8B9C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F62F219-A0C2-4496-AA2C-8CCFD87456FC}" type="presOf" srcId="{D9C19D77-7F3B-45DE-B0BF-865AAE4773C7}" destId="{B0A0A37B-6CC0-4315-8F58-39C6E6B26F32}" srcOrd="1" destOrd="0" presId="urn:microsoft.com/office/officeart/2005/8/layout/vProcess5"/>
    <dgm:cxn modelId="{2CD55D1B-A00C-4101-82B6-B6447BF531F6}" type="presOf" srcId="{ADF092B2-EF03-4DD3-A7FC-F2A4DB798C72}" destId="{7B115A5D-BEFB-48BB-AFF0-B70B1B6E2234}" srcOrd="1" destOrd="0" presId="urn:microsoft.com/office/officeart/2005/8/layout/vProcess5"/>
    <dgm:cxn modelId="{1881AF26-FA87-4AF9-ACE3-6DF9D3ED7B7D}" type="presOf" srcId="{ADF092B2-EF03-4DD3-A7FC-F2A4DB798C72}" destId="{91816B97-A419-4240-8EDB-38B41A82479B}" srcOrd="0" destOrd="0" presId="urn:microsoft.com/office/officeart/2005/8/layout/vProcess5"/>
    <dgm:cxn modelId="{D9C0962A-8C13-4260-8273-094A6AFCB6FD}" type="presOf" srcId="{BE241662-81D9-4E41-B633-391510D88641}" destId="{CEB8D6D2-BFDD-4E4A-90BB-67C838989F1A}" srcOrd="1" destOrd="0" presId="urn:microsoft.com/office/officeart/2005/8/layout/vProcess5"/>
    <dgm:cxn modelId="{3E6CC830-FFED-4981-9C78-02FECABE77E0}" srcId="{3B261716-70CD-4655-BC09-A1CEA6A8B9C9}" destId="{D9C19D77-7F3B-45DE-B0BF-865AAE4773C7}" srcOrd="0" destOrd="0" parTransId="{02684EA4-F37E-43B9-8B51-B9270C72C837}" sibTransId="{BB7D0C81-F85E-4EA0-A226-4F3E666D2B36}"/>
    <dgm:cxn modelId="{0C283C37-7E6C-4A85-8BBB-3EC436786126}" type="presOf" srcId="{3B261716-70CD-4655-BC09-A1CEA6A8B9C9}" destId="{12D7D8BD-9520-4074-A5DF-25548469B3A1}" srcOrd="0" destOrd="0" presId="urn:microsoft.com/office/officeart/2005/8/layout/vProcess5"/>
    <dgm:cxn modelId="{1E77E348-C3CD-4552-9CD9-374EB2930B06}" type="presOf" srcId="{BE241662-81D9-4E41-B633-391510D88641}" destId="{500036F8-159F-4CC4-95B4-A0B8EFA1CBB5}" srcOrd="0" destOrd="0" presId="urn:microsoft.com/office/officeart/2005/8/layout/vProcess5"/>
    <dgm:cxn modelId="{F3ACBB4E-E327-44D5-9C19-13555935D327}" srcId="{3B261716-70CD-4655-BC09-A1CEA6A8B9C9}" destId="{BE241662-81D9-4E41-B633-391510D88641}" srcOrd="1" destOrd="0" parTransId="{B47DA9B5-1925-40C7-8C6E-83BE48EF0AED}" sibTransId="{D9B980C3-16F5-4784-892A-52DB219F8E75}"/>
    <dgm:cxn modelId="{EDC23C7A-9F6C-4390-8F53-85F3354ABD6D}" type="presOf" srcId="{D9B980C3-16F5-4784-892A-52DB219F8E75}" destId="{66D74524-C404-46B6-9F8C-4EBCDDFA7FBA}" srcOrd="0" destOrd="0" presId="urn:microsoft.com/office/officeart/2005/8/layout/vProcess5"/>
    <dgm:cxn modelId="{221ED485-DF89-4309-8410-22C156B4AB8C}" type="presOf" srcId="{BB7D0C81-F85E-4EA0-A226-4F3E666D2B36}" destId="{860F0CE9-8A0A-4157-B7F5-67E7101E4D02}" srcOrd="0" destOrd="0" presId="urn:microsoft.com/office/officeart/2005/8/layout/vProcess5"/>
    <dgm:cxn modelId="{437C82CA-3806-4AA9-B232-223EBC5F513B}" type="presOf" srcId="{D9C19D77-7F3B-45DE-B0BF-865AAE4773C7}" destId="{BCE279FD-1F2F-4BB2-87FE-979F30739B8A}" srcOrd="0" destOrd="0" presId="urn:microsoft.com/office/officeart/2005/8/layout/vProcess5"/>
    <dgm:cxn modelId="{06F8E0E2-B12B-4E0C-A806-DF0723895036}" srcId="{3B261716-70CD-4655-BC09-A1CEA6A8B9C9}" destId="{ADF092B2-EF03-4DD3-A7FC-F2A4DB798C72}" srcOrd="2" destOrd="0" parTransId="{F73A09E3-702B-4F18-9918-1CBE3E1C4B51}" sibTransId="{E0E0DE35-3E9D-4535-90A8-7E746EE8504A}"/>
    <dgm:cxn modelId="{5C3D67B9-6FC8-45F4-8BAF-7D60FCCF7A66}" type="presParOf" srcId="{12D7D8BD-9520-4074-A5DF-25548469B3A1}" destId="{77491CB2-D653-4600-A2FB-947BA29742A2}" srcOrd="0" destOrd="0" presId="urn:microsoft.com/office/officeart/2005/8/layout/vProcess5"/>
    <dgm:cxn modelId="{BF6845AD-F16D-4D17-80A7-06933C9BC695}" type="presParOf" srcId="{12D7D8BD-9520-4074-A5DF-25548469B3A1}" destId="{BCE279FD-1F2F-4BB2-87FE-979F30739B8A}" srcOrd="1" destOrd="0" presId="urn:microsoft.com/office/officeart/2005/8/layout/vProcess5"/>
    <dgm:cxn modelId="{6152B5E6-16E0-49C3-BBAE-DE02A2B4AA44}" type="presParOf" srcId="{12D7D8BD-9520-4074-A5DF-25548469B3A1}" destId="{500036F8-159F-4CC4-95B4-A0B8EFA1CBB5}" srcOrd="2" destOrd="0" presId="urn:microsoft.com/office/officeart/2005/8/layout/vProcess5"/>
    <dgm:cxn modelId="{DAD8EC43-6FBF-4EBF-A214-0A14DD3C2899}" type="presParOf" srcId="{12D7D8BD-9520-4074-A5DF-25548469B3A1}" destId="{91816B97-A419-4240-8EDB-38B41A82479B}" srcOrd="3" destOrd="0" presId="urn:microsoft.com/office/officeart/2005/8/layout/vProcess5"/>
    <dgm:cxn modelId="{EB31D029-58AC-4CC7-9C65-29ED93E311D6}" type="presParOf" srcId="{12D7D8BD-9520-4074-A5DF-25548469B3A1}" destId="{860F0CE9-8A0A-4157-B7F5-67E7101E4D02}" srcOrd="4" destOrd="0" presId="urn:microsoft.com/office/officeart/2005/8/layout/vProcess5"/>
    <dgm:cxn modelId="{8A2FDDF2-BA2E-4675-90FE-7B7DD57EA2A7}" type="presParOf" srcId="{12D7D8BD-9520-4074-A5DF-25548469B3A1}" destId="{66D74524-C404-46B6-9F8C-4EBCDDFA7FBA}" srcOrd="5" destOrd="0" presId="urn:microsoft.com/office/officeart/2005/8/layout/vProcess5"/>
    <dgm:cxn modelId="{26D38391-58B7-44C9-A19E-CABF05CBFDEF}" type="presParOf" srcId="{12D7D8BD-9520-4074-A5DF-25548469B3A1}" destId="{B0A0A37B-6CC0-4315-8F58-39C6E6B26F32}" srcOrd="6" destOrd="0" presId="urn:microsoft.com/office/officeart/2005/8/layout/vProcess5"/>
    <dgm:cxn modelId="{624A0167-3694-4CDD-8ABB-82DC9C6A5883}" type="presParOf" srcId="{12D7D8BD-9520-4074-A5DF-25548469B3A1}" destId="{CEB8D6D2-BFDD-4E4A-90BB-67C838989F1A}" srcOrd="7" destOrd="0" presId="urn:microsoft.com/office/officeart/2005/8/layout/vProcess5"/>
    <dgm:cxn modelId="{E9B277DD-0955-438B-A6B9-150E11707372}" type="presParOf" srcId="{12D7D8BD-9520-4074-A5DF-25548469B3A1}" destId="{7B115A5D-BEFB-48BB-AFF0-B70B1B6E223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19CD7-B46B-4D49-982A-08BA5FF3E3C9}">
      <dsp:nvSpPr>
        <dsp:cNvPr id="0" name=""/>
        <dsp:cNvSpPr/>
      </dsp:nvSpPr>
      <dsp:spPr>
        <a:xfrm>
          <a:off x="472531" y="98625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66091-24A8-461B-BCBE-58529B07E62A}">
      <dsp:nvSpPr>
        <dsp:cNvPr id="0" name=""/>
        <dsp:cNvSpPr/>
      </dsp:nvSpPr>
      <dsp:spPr>
        <a:xfrm>
          <a:off x="728468" y="1242194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32715-74E1-4842-850C-57F41F7E335A}">
      <dsp:nvSpPr>
        <dsp:cNvPr id="0" name=""/>
        <dsp:cNvSpPr/>
      </dsp:nvSpPr>
      <dsp:spPr>
        <a:xfrm>
          <a:off x="88625" y="2561257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300" kern="1200"/>
            <a:t>30%, </a:t>
          </a:r>
          <a:endParaRPr lang="en-US" sz="1300" kern="1200"/>
        </a:p>
      </dsp:txBody>
      <dsp:txXfrm>
        <a:off x="88625" y="2561257"/>
        <a:ext cx="1968750" cy="720000"/>
      </dsp:txXfrm>
    </dsp:sp>
    <dsp:sp modelId="{ED615DE8-2CCE-4DD3-8291-2CBD73A2F34F}">
      <dsp:nvSpPr>
        <dsp:cNvPr id="0" name=""/>
        <dsp:cNvSpPr/>
      </dsp:nvSpPr>
      <dsp:spPr>
        <a:xfrm>
          <a:off x="2785812" y="98625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7C63C-E69D-4697-AD51-B500DADE7362}">
      <dsp:nvSpPr>
        <dsp:cNvPr id="0" name=""/>
        <dsp:cNvSpPr/>
      </dsp:nvSpPr>
      <dsp:spPr>
        <a:xfrm>
          <a:off x="3041750" y="1242194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2D09-1974-478A-B7AB-306FA1693B1C}">
      <dsp:nvSpPr>
        <dsp:cNvPr id="0" name=""/>
        <dsp:cNvSpPr/>
      </dsp:nvSpPr>
      <dsp:spPr>
        <a:xfrm>
          <a:off x="2401906" y="2561257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300" kern="1200"/>
            <a:t>y en algunas áreas hasta 50-70%</a:t>
          </a:r>
          <a:endParaRPr lang="en-US" sz="1300" kern="1200"/>
        </a:p>
      </dsp:txBody>
      <dsp:txXfrm>
        <a:off x="2401906" y="2561257"/>
        <a:ext cx="1968750" cy="720000"/>
      </dsp:txXfrm>
    </dsp:sp>
    <dsp:sp modelId="{667D89F8-2C94-45EA-9311-1CBD38D04F8A}">
      <dsp:nvSpPr>
        <dsp:cNvPr id="0" name=""/>
        <dsp:cNvSpPr/>
      </dsp:nvSpPr>
      <dsp:spPr>
        <a:xfrm>
          <a:off x="5099094" y="98625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765FD-81ED-409A-87F3-A1F501E3B6E7}">
      <dsp:nvSpPr>
        <dsp:cNvPr id="0" name=""/>
        <dsp:cNvSpPr/>
      </dsp:nvSpPr>
      <dsp:spPr>
        <a:xfrm>
          <a:off x="5355031" y="1242194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4464D-52A0-4740-94EE-48ED360AA3D3}">
      <dsp:nvSpPr>
        <dsp:cNvPr id="0" name=""/>
        <dsp:cNvSpPr/>
      </dsp:nvSpPr>
      <dsp:spPr>
        <a:xfrm>
          <a:off x="4715187" y="2561257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300" kern="1200"/>
            <a:t>Se estima que esto es principalmente por la complejidad de estudiar.</a:t>
          </a:r>
          <a:endParaRPr lang="en-US" sz="1300" kern="1200"/>
        </a:p>
      </dsp:txBody>
      <dsp:txXfrm>
        <a:off x="4715187" y="2561257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6EC75-5849-467F-9CAC-AB13F493E7AA}">
      <dsp:nvSpPr>
        <dsp:cNvPr id="0" name=""/>
        <dsp:cNvSpPr/>
      </dsp:nvSpPr>
      <dsp:spPr>
        <a:xfrm>
          <a:off x="2767295" y="71267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755499"/>
        <a:ext cx="28957" cy="5791"/>
      </dsp:txXfrm>
    </dsp:sp>
    <dsp:sp modelId="{B4AF364D-9481-4B8D-940C-946E423AFC65}">
      <dsp:nvSpPr>
        <dsp:cNvPr id="0" name=""/>
        <dsp:cNvSpPr/>
      </dsp:nvSpPr>
      <dsp:spPr>
        <a:xfrm>
          <a:off x="251070" y="2988"/>
          <a:ext cx="2518024" cy="1510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Sitio web.</a:t>
          </a:r>
          <a:endParaRPr lang="en-US" sz="1800" kern="1200"/>
        </a:p>
      </dsp:txBody>
      <dsp:txXfrm>
        <a:off x="251070" y="2988"/>
        <a:ext cx="2518024" cy="1510814"/>
      </dsp:txXfrm>
    </dsp:sp>
    <dsp:sp modelId="{C79909B4-E498-48B1-956B-77E2F4BCAAF1}">
      <dsp:nvSpPr>
        <dsp:cNvPr id="0" name=""/>
        <dsp:cNvSpPr/>
      </dsp:nvSpPr>
      <dsp:spPr>
        <a:xfrm>
          <a:off x="1510082" y="1512002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1783380"/>
        <a:ext cx="157542" cy="5791"/>
      </dsp:txXfrm>
    </dsp:sp>
    <dsp:sp modelId="{3044CBF8-7AFD-4E85-946E-40AB51AFD84F}">
      <dsp:nvSpPr>
        <dsp:cNvPr id="0" name=""/>
        <dsp:cNvSpPr/>
      </dsp:nvSpPr>
      <dsp:spPr>
        <a:xfrm>
          <a:off x="3348240" y="2988"/>
          <a:ext cx="2518024" cy="1510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Tema -&gt; búsqueda - &gt; resultados -&gt; aprendizaje</a:t>
          </a:r>
          <a:endParaRPr lang="en-US" sz="1800" kern="1200" dirty="0"/>
        </a:p>
      </dsp:txBody>
      <dsp:txXfrm>
        <a:off x="3348240" y="2988"/>
        <a:ext cx="2518024" cy="1510814"/>
      </dsp:txXfrm>
    </dsp:sp>
    <dsp:sp modelId="{FC84CCEA-ED0F-4D58-8532-4B527CF1FA8D}">
      <dsp:nvSpPr>
        <dsp:cNvPr id="0" name=""/>
        <dsp:cNvSpPr/>
      </dsp:nvSpPr>
      <dsp:spPr>
        <a:xfrm>
          <a:off x="2767295" y="280263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2845460"/>
        <a:ext cx="28957" cy="5791"/>
      </dsp:txXfrm>
    </dsp:sp>
    <dsp:sp modelId="{E1087865-C8B5-48B5-B695-70B431ED1E03}">
      <dsp:nvSpPr>
        <dsp:cNvPr id="0" name=""/>
        <dsp:cNvSpPr/>
      </dsp:nvSpPr>
      <dsp:spPr>
        <a:xfrm>
          <a:off x="251070" y="2092948"/>
          <a:ext cx="2518024" cy="15108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Experiencia interactiva  -&gt; menos tiempo de estudio. </a:t>
          </a:r>
          <a:endParaRPr lang="en-US" sz="1800" kern="1200" dirty="0"/>
        </a:p>
      </dsp:txBody>
      <dsp:txXfrm>
        <a:off x="251070" y="2092948"/>
        <a:ext cx="2518024" cy="1510814"/>
      </dsp:txXfrm>
    </dsp:sp>
    <dsp:sp modelId="{793305E7-1736-4E2A-B2A1-EBC4899196B6}">
      <dsp:nvSpPr>
        <dsp:cNvPr id="0" name=""/>
        <dsp:cNvSpPr/>
      </dsp:nvSpPr>
      <dsp:spPr>
        <a:xfrm>
          <a:off x="1510082" y="3601963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3873340"/>
        <a:ext cx="157542" cy="5791"/>
      </dsp:txXfrm>
    </dsp:sp>
    <dsp:sp modelId="{98913FF2-1254-40B0-8E2B-04D064DD637E}">
      <dsp:nvSpPr>
        <dsp:cNvPr id="0" name=""/>
        <dsp:cNvSpPr/>
      </dsp:nvSpPr>
      <dsp:spPr>
        <a:xfrm>
          <a:off x="3348240" y="2092948"/>
          <a:ext cx="2518024" cy="15108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Es gratis, todos la pueden usar.</a:t>
          </a:r>
          <a:endParaRPr lang="en-US" sz="1800" kern="1200"/>
        </a:p>
      </dsp:txBody>
      <dsp:txXfrm>
        <a:off x="3348240" y="2092948"/>
        <a:ext cx="2518024" cy="1510814"/>
      </dsp:txXfrm>
    </dsp:sp>
    <dsp:sp modelId="{BF189A11-5386-4000-9F8F-964A64340B05}">
      <dsp:nvSpPr>
        <dsp:cNvPr id="0" name=""/>
        <dsp:cNvSpPr/>
      </dsp:nvSpPr>
      <dsp:spPr>
        <a:xfrm>
          <a:off x="251070" y="4182909"/>
          <a:ext cx="2518024" cy="15108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/>
            <a:t>Ahorra al estudiante tener que pagar tutorías, en promedio cuestan entre 100-400Q</a:t>
          </a:r>
          <a:endParaRPr lang="en-US" sz="1800" kern="1200"/>
        </a:p>
      </dsp:txBody>
      <dsp:txXfrm>
        <a:off x="251070" y="4182909"/>
        <a:ext cx="2518024" cy="1510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279FD-1F2F-4BB2-87FE-979F30739B8A}">
      <dsp:nvSpPr>
        <dsp:cNvPr id="0" name=""/>
        <dsp:cNvSpPr/>
      </dsp:nvSpPr>
      <dsp:spPr>
        <a:xfrm>
          <a:off x="0" y="0"/>
          <a:ext cx="5199735" cy="1709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500" kern="1200"/>
            <a:t>Financiamiento por medio de adds</a:t>
          </a:r>
          <a:endParaRPr lang="en-US" sz="2500" kern="1200"/>
        </a:p>
      </dsp:txBody>
      <dsp:txXfrm>
        <a:off x="50055" y="50055"/>
        <a:ext cx="3355577" cy="1608903"/>
      </dsp:txXfrm>
    </dsp:sp>
    <dsp:sp modelId="{500036F8-159F-4CC4-95B4-A0B8EFA1CBB5}">
      <dsp:nvSpPr>
        <dsp:cNvPr id="0" name=""/>
        <dsp:cNvSpPr/>
      </dsp:nvSpPr>
      <dsp:spPr>
        <a:xfrm>
          <a:off x="458800" y="1993849"/>
          <a:ext cx="5199735" cy="170901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500" kern="1200"/>
            <a:t>Net-worth de 5M.</a:t>
          </a:r>
          <a:endParaRPr lang="en-US" sz="2500" kern="1200"/>
        </a:p>
      </dsp:txBody>
      <dsp:txXfrm>
        <a:off x="508855" y="2043904"/>
        <a:ext cx="3529966" cy="1608903"/>
      </dsp:txXfrm>
    </dsp:sp>
    <dsp:sp modelId="{91816B97-A419-4240-8EDB-38B41A82479B}">
      <dsp:nvSpPr>
        <dsp:cNvPr id="0" name=""/>
        <dsp:cNvSpPr/>
      </dsp:nvSpPr>
      <dsp:spPr>
        <a:xfrm>
          <a:off x="917600" y="3987698"/>
          <a:ext cx="5199735" cy="170901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500" kern="1200"/>
            <a:t>Necesitamos 1/2M para hacer mejoras al algoritmo de búsqueda. </a:t>
          </a:r>
          <a:endParaRPr lang="en-US" sz="2500" kern="1200"/>
        </a:p>
      </dsp:txBody>
      <dsp:txXfrm>
        <a:off x="967655" y="4037753"/>
        <a:ext cx="3529966" cy="1608903"/>
      </dsp:txXfrm>
    </dsp:sp>
    <dsp:sp modelId="{860F0CE9-8A0A-4157-B7F5-67E7101E4D02}">
      <dsp:nvSpPr>
        <dsp:cNvPr id="0" name=""/>
        <dsp:cNvSpPr/>
      </dsp:nvSpPr>
      <dsp:spPr>
        <a:xfrm>
          <a:off x="4088876" y="1296001"/>
          <a:ext cx="1110858" cy="11108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38819" y="1296001"/>
        <a:ext cx="610972" cy="835921"/>
      </dsp:txXfrm>
    </dsp:sp>
    <dsp:sp modelId="{66D74524-C404-46B6-9F8C-4EBCDDFA7FBA}">
      <dsp:nvSpPr>
        <dsp:cNvPr id="0" name=""/>
        <dsp:cNvSpPr/>
      </dsp:nvSpPr>
      <dsp:spPr>
        <a:xfrm>
          <a:off x="4547676" y="3278457"/>
          <a:ext cx="1110858" cy="11108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97619" y="3278457"/>
        <a:ext cx="610972" cy="835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0AB8-EF5E-4B4F-878D-40C65575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F16BE-E02D-4711-AEB7-112325DC5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ECC4-43E8-4BE6-B133-D33D39B3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A201-7865-49CA-A65B-A13B3189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C8CF-1A70-4DB7-9D81-30065B63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477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1BC6-A8D5-4C91-93C6-580B90CF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E4B22-91E4-43E5-A9F9-7EB867A4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ECE9-2C5F-464F-9E05-8D76035D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AF44-FC97-4E3B-A433-EE013F38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F7D1-F1B7-4E1A-A128-8AF000C9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63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DC5F8-AAF6-49B6-B5C0-873F2AEE3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8ECE-41FF-4CDB-B861-700EE73D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2657-C6A4-4056-9787-CA1AA0C8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A656-CC10-4AFB-8DCB-8A40F454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512F-F11C-418B-9D99-3D545DA6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88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A2D8-10CA-4662-9234-1DA81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260F-8B44-4902-91AD-50FB7AAC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35450-5AC8-4DA5-9631-79601585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6A67-8D9D-4E9E-A2A5-2539136D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9B9C-39E2-4E0E-9C1E-515806D0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28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3DD2-7AF5-48DF-ABAC-33596DF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D1F35-8C2D-4FAA-AC38-66061E64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48A9-E47A-47B6-843D-0EB681C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B6AF-6001-41E4-B6B2-E0AB0378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4B04-F641-4706-AB1D-209D341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10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4EA-B0B2-453E-B9A9-19C5D3EF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4EEA-AD33-4389-80F3-53A5E8255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7EE51-8AD7-4DCC-993F-90178EB4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C60E-0B2A-4CCC-AF40-87353380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0E283-3014-4E4E-869C-15C5F502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9607-74AA-418D-A8F9-5D4DE92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313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1C6F-7DA6-4C40-AD97-748714E7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BFF1-A077-4488-A0A2-B3AA4277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CC4F-5FB4-46CE-B3C1-C6C04461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E5169-9D6E-4A97-8490-1D2919A64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D9842-F342-40DE-BAC3-F1C8403A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5574F-700E-4F5E-92E8-BCDB54D1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7E3CE-0895-4308-8DCB-BCB2D470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191C1-2AF5-42BD-BCC3-FD3D06E3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54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599D-353E-460A-9ECC-55BF8AA7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394D1-8B5F-42BC-91AF-15DF495D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3A48E-5F45-4360-BC14-83F58D4C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24B5E-5ABF-41E8-8C90-75EB2063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8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8A645-1F75-4986-863E-8779E89C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94CF5-58EB-44AA-AA7F-23902129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25E9-A828-487F-9263-74816A0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711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FBC4-204A-443A-86D8-6C07B3D3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2E19-E07D-4C23-88FF-A77B7DAF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2AEDB-5932-4E3F-B07A-1F3244AC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880E7-2286-4851-A7C8-7A0F3E27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36B30-3EB6-4CCE-9429-C89F4C6C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A92BA-8F50-46A3-8793-62B4F20A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085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D31A-CB38-4895-9FA0-FCCC9803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4682E-579D-4AB6-A5B5-93A340225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13362-9564-49B3-9B4C-25B01BCE5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14A7A-186D-4FF7-8F23-2AFD04B9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8983-9D7C-4F53-BDFA-9A7661A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D5A3-D046-4E52-AF66-1DE821C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25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2C56E-4307-4EDC-8F72-421B5DAB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A6A0-F7C0-4CCF-B002-975A5674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77DB-D5B3-4454-9ABC-01A640C72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138F-3200-4335-969C-77FE0C9D827E}" type="datetimeFigureOut">
              <a:rPr lang="es-GT" smtClean="0"/>
              <a:t>25/08/2020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AED3-68F6-4D7C-AA98-546F40A2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1CD2-683F-4482-8CD0-B50555440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25BF-3E4B-4A51-BAFA-6CF1D411657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19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5991D-BBCA-4E31-896E-54AD21372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12" b="98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6FF2A-8958-4BE3-9E6D-43C2A7E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Auto-Study</a:t>
            </a:r>
          </a:p>
        </p:txBody>
      </p:sp>
    </p:spTree>
    <p:extLst>
      <p:ext uri="{BB962C8B-B14F-4D97-AF65-F5344CB8AC3E}">
        <p14:creationId xmlns:p14="http://schemas.microsoft.com/office/powerpoint/2010/main" val="276006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58207-8776-4EB9-989F-A71E4C98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GT" dirty="0"/>
              <a:t>Estudiantes que no se gradúan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F58271-A4FF-4633-A571-936D6160A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212034"/>
              </p:ext>
            </p:extLst>
          </p:nvPr>
        </p:nvGraphicFramePr>
        <p:xfrm>
          <a:off x="4544982" y="1850022"/>
          <a:ext cx="6772563" cy="426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8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93CA8-3218-448E-B07F-CBFC89A0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2" y="715598"/>
            <a:ext cx="3886326" cy="1105432"/>
          </a:xfrm>
        </p:spPr>
        <p:txBody>
          <a:bodyPr anchor="ctr">
            <a:normAutofit/>
          </a:bodyPr>
          <a:lstStyle/>
          <a:p>
            <a:r>
              <a:rPr lang="es-GT" sz="5000" dirty="0" err="1"/>
              <a:t>Auto-study</a:t>
            </a:r>
            <a:endParaRPr lang="es-GT" sz="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70A0FF-5C08-46A5-85FB-E3853C4F6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89804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2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C1284-C2C3-4974-A9E4-C94F4C19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7"/>
            <a:ext cx="3876848" cy="1932088"/>
          </a:xfrm>
        </p:spPr>
        <p:txBody>
          <a:bodyPr anchor="ctr">
            <a:normAutofit/>
          </a:bodyPr>
          <a:lstStyle/>
          <a:p>
            <a:r>
              <a:rPr lang="es-GT" sz="5000" dirty="0"/>
              <a:t>Business </a:t>
            </a:r>
            <a:r>
              <a:rPr lang="es-GT" sz="5000" dirty="0" err="1"/>
              <a:t>model</a:t>
            </a:r>
            <a:endParaRPr lang="es-GT" sz="5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492F0-8E65-472A-B87E-2D5F1D659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577015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DC1FC-17EE-4794-879A-51E2979F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000000"/>
                </a:solidFill>
              </a:rPr>
              <a:t>Contacto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lectrician">
            <a:extLst>
              <a:ext uri="{FF2B5EF4-FFF2-40B4-BE49-F238E27FC236}">
                <a16:creationId xmlns:a16="http://schemas.microsoft.com/office/drawing/2014/main" id="{8D0397A0-AC0B-4FBE-85E7-A0C18BF2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F7E5-0D47-47B5-B157-B1CF4A8D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GT" sz="2000" dirty="0">
                <a:solidFill>
                  <a:srgbClr val="000000"/>
                </a:solidFill>
              </a:rPr>
              <a:t>Quisiera pedir su contacto para poder contactarlo.</a:t>
            </a:r>
          </a:p>
        </p:txBody>
      </p:sp>
    </p:spTree>
    <p:extLst>
      <p:ext uri="{BB962C8B-B14F-4D97-AF65-F5344CB8AC3E}">
        <p14:creationId xmlns:p14="http://schemas.microsoft.com/office/powerpoint/2010/main" val="131696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Auto-Study</vt:lpstr>
      <vt:lpstr>Estudiantes que no se gradúan</vt:lpstr>
      <vt:lpstr>Auto-study</vt:lpstr>
      <vt:lpstr>Business model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Auto-Study</dc:title>
  <dc:creator>David Corzo</dc:creator>
  <cp:lastModifiedBy>David Corzo</cp:lastModifiedBy>
  <cp:revision>2</cp:revision>
  <dcterms:created xsi:type="dcterms:W3CDTF">2020-08-26T05:15:37Z</dcterms:created>
  <dcterms:modified xsi:type="dcterms:W3CDTF">2020-08-26T05:21:26Z</dcterms:modified>
</cp:coreProperties>
</file>