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1558-6C02-4889-BD06-AC6123705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4041F-5A62-4808-BC12-AF405C396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7BE7-782E-4FA4-B3D9-17D14087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2DC4-33B6-4FD2-8612-1814E1E5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1E7-71A6-4312-B184-4498FD79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272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4616-A4C4-4DBB-9067-DE267CF9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8EF77-79F7-41EA-B6A6-3E0B42EA9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D8EC-5FE6-4D75-A868-E9C9AC12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895A-BEC8-415A-A10D-A1DDB28B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EF52-AB06-45A1-9EB5-0D3C5648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809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983E7-0FD3-4E99-8D4A-327178135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4986A-6C90-443D-9A9F-0AF52CF3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0AFD-1271-42FB-9515-CAEE3002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D579B-7E6A-4209-AA17-9D3B1F5B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DDF1-2AF3-4BD1-8B23-27F08C08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313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B2CF-FC27-4FFE-BD77-29FBD944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A81F-7854-4CAC-BF0F-920577F2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E72F-5BC7-48BB-82B7-CC4C3114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20BB-8946-4ACD-8204-C97E648D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1D316-1EE5-4B2F-9B59-DFBDFCAC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6481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3871-58B8-403A-92FB-30D554C9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E475-105D-4D44-9A58-3E7ECED3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C996-6E7E-4BDA-8C5F-383000A0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4AA6-D2AC-41F2-BDA4-9AAC1552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EABB-660D-45C2-AF15-DBC1274F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776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6AC9-DDC6-469F-AC2D-AFAB810F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85AA-0C79-4F30-A3C3-6AA4AB3C1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2B1E0-7991-4F76-84AB-A03BC98E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3C647-18DC-48D2-85F2-608A6FAC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20F27-7F24-42C9-AC0F-A6B1E798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E13C-9EA9-40B3-A284-F011BDC1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447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BB2E-F140-482E-BD2A-FCE8984D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535D-5354-485E-A805-29A5E522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BBF7-2AFE-47A5-B496-FFCFEF3CF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C95F7-AC68-4290-B065-6607471D8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A37B5-9DA1-4DDE-A693-CB875F7EB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825A6-3010-4F60-A448-C422CA91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D7912-0526-4160-9D27-62D9448A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91FF6-A204-4C2B-B451-593C3EC5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40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674E-2E88-463F-B762-97A0E8C2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9F1B5-8279-4CAD-923B-AF61A98A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C1E17-6E6A-4C40-B044-64864DEF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6A085-6B13-4D2F-B4D1-3DC85D00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134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5D02E-F6CB-4AF2-AA4B-9B365C9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CC7EB-FF6A-47D6-AEA2-9A90CBC6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4E7D0-435F-4257-B672-B543A85B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2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D5F9-05E2-43B2-A6B8-FC99BECC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134F-AF87-4648-BBC7-23952008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8D082-5F2D-4E21-8923-8271C75C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95BCD-D596-454F-AB8F-86802F41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B565-20F2-46EF-A292-17EB9734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583BD-D0BB-46CD-849B-5DE3125E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689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91DF-3305-4696-AD84-2F001C0B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C3FEE-2257-4747-8073-B002C89D8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A6702-9056-4D11-95EA-2EAA9058B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D9D94-91F8-40FE-BAB1-4A04CD1D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DCDA-8D05-4A98-AFB0-E3D764F0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02205-CD7E-4D1F-A5AF-62ACBFE9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779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B8CFC-3294-438F-9FFF-5832AD8E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541A9-AC29-460E-9D7A-13CD2048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EC97-D94D-4A99-B516-E0D9D00CC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04BF-E65D-4B85-892C-0242E9231D09}" type="datetimeFigureOut">
              <a:rPr lang="es-GT" smtClean="0"/>
              <a:t>21/09/2020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2237-C8EC-40AD-A01F-D29F1070C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5198-F5EE-45EA-A293-03C45B7B5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530D-2001-4C2F-9DED-C704FED9BF6B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915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B68EC0-D4D7-4031-AAA1-00333ED75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5593" y="482138"/>
            <a:ext cx="2017222" cy="719052"/>
          </a:xfrm>
        </p:spPr>
        <p:txBody>
          <a:bodyPr>
            <a:normAutofit lnSpcReduction="10000"/>
          </a:bodyPr>
          <a:lstStyle/>
          <a:p>
            <a:r>
              <a:rPr lang="es-GT" dirty="0"/>
              <a:t>Asamblea de accionistas.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419EB7-EE66-41DF-BB5A-D99EF7B5B50C}"/>
              </a:ext>
            </a:extLst>
          </p:cNvPr>
          <p:cNvSpPr txBox="1">
            <a:spLocks/>
          </p:cNvSpPr>
          <p:nvPr/>
        </p:nvSpPr>
        <p:spPr>
          <a:xfrm>
            <a:off x="4915593" y="1582189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Consejo de administración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3EC363-5059-441A-B309-6FAE84D84D0E}"/>
              </a:ext>
            </a:extLst>
          </p:cNvPr>
          <p:cNvSpPr txBox="1">
            <a:spLocks/>
          </p:cNvSpPr>
          <p:nvPr/>
        </p:nvSpPr>
        <p:spPr>
          <a:xfrm>
            <a:off x="4915593" y="2682240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CEO/GG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410E53C-1627-4270-B365-EB8D1D116564}"/>
              </a:ext>
            </a:extLst>
          </p:cNvPr>
          <p:cNvSpPr txBox="1">
            <a:spLocks/>
          </p:cNvSpPr>
          <p:nvPr/>
        </p:nvSpPr>
        <p:spPr>
          <a:xfrm>
            <a:off x="961506" y="3429000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Gerente de servicios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9992770-3DC7-477E-8789-0CC444F6E484}"/>
              </a:ext>
            </a:extLst>
          </p:cNvPr>
          <p:cNvSpPr txBox="1">
            <a:spLocks/>
          </p:cNvSpPr>
          <p:nvPr/>
        </p:nvSpPr>
        <p:spPr>
          <a:xfrm>
            <a:off x="3241964" y="3401292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Gerente de ventas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B72056-AD81-4FDC-BBB9-99E7A6005150}"/>
              </a:ext>
            </a:extLst>
          </p:cNvPr>
          <p:cNvSpPr txBox="1">
            <a:spLocks/>
          </p:cNvSpPr>
          <p:nvPr/>
        </p:nvSpPr>
        <p:spPr>
          <a:xfrm>
            <a:off x="5533506" y="3456709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Gerente de mantenimiento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BB20FBB-A5F1-4882-8C30-8F7AB6B9CEF9}"/>
              </a:ext>
            </a:extLst>
          </p:cNvPr>
          <p:cNvSpPr txBox="1">
            <a:spLocks/>
          </p:cNvSpPr>
          <p:nvPr/>
        </p:nvSpPr>
        <p:spPr>
          <a:xfrm>
            <a:off x="7747463" y="3456709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Gerente de áreas públicas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01A74C4-5F5A-4300-899B-DD04F74A56EF}"/>
              </a:ext>
            </a:extLst>
          </p:cNvPr>
          <p:cNvSpPr txBox="1">
            <a:spLocks/>
          </p:cNvSpPr>
          <p:nvPr/>
        </p:nvSpPr>
        <p:spPr>
          <a:xfrm>
            <a:off x="9764685" y="3401292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Gerente de alimentos y bebidas</a:t>
            </a:r>
          </a:p>
          <a:p>
            <a:endParaRPr lang="es-GT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F675C18-12D6-4B04-BA52-90D4A77C5643}"/>
              </a:ext>
            </a:extLst>
          </p:cNvPr>
          <p:cNvSpPr txBox="1">
            <a:spLocks/>
          </p:cNvSpPr>
          <p:nvPr/>
        </p:nvSpPr>
        <p:spPr>
          <a:xfrm>
            <a:off x="961506" y="4462549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Subordinados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5ECEF66-F9EE-4146-AF62-045B46EAE5A7}"/>
              </a:ext>
            </a:extLst>
          </p:cNvPr>
          <p:cNvSpPr txBox="1">
            <a:spLocks/>
          </p:cNvSpPr>
          <p:nvPr/>
        </p:nvSpPr>
        <p:spPr>
          <a:xfrm>
            <a:off x="3516284" y="4462549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Subordinados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AC934E-3872-417B-88A8-1CCBEC57DF62}"/>
              </a:ext>
            </a:extLst>
          </p:cNvPr>
          <p:cNvSpPr txBox="1">
            <a:spLocks/>
          </p:cNvSpPr>
          <p:nvPr/>
        </p:nvSpPr>
        <p:spPr>
          <a:xfrm>
            <a:off x="5649885" y="4462549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Subordinados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50F17CE-D5B9-45D4-8D34-408AA4BF3FF7}"/>
              </a:ext>
            </a:extLst>
          </p:cNvPr>
          <p:cNvSpPr txBox="1">
            <a:spLocks/>
          </p:cNvSpPr>
          <p:nvPr/>
        </p:nvSpPr>
        <p:spPr>
          <a:xfrm>
            <a:off x="7783486" y="4462549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Subordinados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180DAA9-4C02-4AB3-AD72-8F2CA7823C34}"/>
              </a:ext>
            </a:extLst>
          </p:cNvPr>
          <p:cNvSpPr txBox="1">
            <a:spLocks/>
          </p:cNvSpPr>
          <p:nvPr/>
        </p:nvSpPr>
        <p:spPr>
          <a:xfrm>
            <a:off x="9800708" y="4407132"/>
            <a:ext cx="2017222" cy="71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Subordinados</a:t>
            </a:r>
          </a:p>
        </p:txBody>
      </p:sp>
    </p:spTree>
    <p:extLst>
      <p:ext uri="{BB962C8B-B14F-4D97-AF65-F5344CB8AC3E}">
        <p14:creationId xmlns:p14="http://schemas.microsoft.com/office/powerpoint/2010/main" val="165840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Corzo</dc:creator>
  <cp:lastModifiedBy>David Corzo</cp:lastModifiedBy>
  <cp:revision>1</cp:revision>
  <dcterms:created xsi:type="dcterms:W3CDTF">2020-09-21T17:21:31Z</dcterms:created>
  <dcterms:modified xsi:type="dcterms:W3CDTF">2020-09-21T17:24:02Z</dcterms:modified>
</cp:coreProperties>
</file>