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3C9A-1086-4ACA-82EE-9DA33D4B2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02650-1D8B-4C70-A854-0F8E87F03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7005-B799-4ABA-84E5-00737DE0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393C-0114-46D6-BB18-89BF46DCB999}" type="datetimeFigureOut">
              <a:rPr lang="es-GT" smtClean="0"/>
              <a:t>27/09/2020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9A7E6-292E-4D72-BE5B-9F894724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0DC7C-2E23-45D5-B353-308501F4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FF3F-F7CB-44BF-9F90-64E11FB5356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022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FEF8-E0EC-45A2-9F9B-D28EE0FC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3895E-1BB2-424A-A457-E86923A53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E63D-4B73-4FA1-9F3D-5DDFDB36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393C-0114-46D6-BB18-89BF46DCB999}" type="datetimeFigureOut">
              <a:rPr lang="es-GT" smtClean="0"/>
              <a:t>27/09/2020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1492D-7F82-41D2-96EA-66DF6F0A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CC5C4-EC55-49B7-9D41-B064BBBA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FF3F-F7CB-44BF-9F90-64E11FB5356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0545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5758C-E34B-4AD9-AABE-9C9C989D3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66965-3013-40CF-A5B3-C5998CC06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CACEE-B10C-477A-A87A-81DDCF69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393C-0114-46D6-BB18-89BF46DCB999}" type="datetimeFigureOut">
              <a:rPr lang="es-GT" smtClean="0"/>
              <a:t>27/09/2020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1456-37D3-49CF-A8E3-531AC8E3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5665C-5014-4677-A9FD-8C7347BA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FF3F-F7CB-44BF-9F90-64E11FB5356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2186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3DD9-8C84-45F0-BF51-24091444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2634-3325-4D56-B3DE-17982A3E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2B2-5981-45D8-A35C-EA3F9141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393C-0114-46D6-BB18-89BF46DCB999}" type="datetimeFigureOut">
              <a:rPr lang="es-GT" smtClean="0"/>
              <a:t>27/09/2020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94FA-6B2A-457A-98FD-4DC4E3B3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D34AB-CBB9-4F1B-B1E8-6CC61325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FF3F-F7CB-44BF-9F90-64E11FB5356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519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9BD0-F7A2-4C49-B0DF-DC0BD39D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22D75-D1F6-4552-8A64-B6E954481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4E87-4EE2-4B17-B0A7-BB9AD3BD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393C-0114-46D6-BB18-89BF46DCB999}" type="datetimeFigureOut">
              <a:rPr lang="es-GT" smtClean="0"/>
              <a:t>27/09/2020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9533C-5727-451C-97CF-1E4FCCB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C736-41FB-4442-BD53-314F7A22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FF3F-F7CB-44BF-9F90-64E11FB5356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0464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1E7F-7CE1-4859-828A-3EFA452F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17F2-1F4E-4358-8AC9-657C3DDE2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4A2EC-1D74-46FC-9830-84D816CB7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65BC3-4D0C-4B5B-902F-B6D7BAA1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393C-0114-46D6-BB18-89BF46DCB999}" type="datetimeFigureOut">
              <a:rPr lang="es-GT" smtClean="0"/>
              <a:t>27/09/2020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13E16-C059-4681-A290-130238B8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7CBC9-4036-4746-A111-1DB744B1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FF3F-F7CB-44BF-9F90-64E11FB5356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4571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F9C6-BEB6-4C75-9791-347BE84B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D49F5-EFF0-40DA-9463-72F2A64E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FE3AA-EAAE-4CA2-9DB2-0D41261D1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431A5-C502-46EF-8FF8-62C343E7F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D2F7D-E7C1-46D1-8FF8-70A6CF3F5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067E5-12EE-48BE-BA97-F0396E16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393C-0114-46D6-BB18-89BF46DCB999}" type="datetimeFigureOut">
              <a:rPr lang="es-GT" smtClean="0"/>
              <a:t>27/09/2020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B6827-F476-4942-99ED-906F5709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74A3E-7901-4F45-8716-E600537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FF3F-F7CB-44BF-9F90-64E11FB5356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824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2DC7-1C2B-42D9-ACA9-60002E67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2ABCB-ADA2-47E4-8930-B387FF66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393C-0114-46D6-BB18-89BF46DCB999}" type="datetimeFigureOut">
              <a:rPr lang="es-GT" smtClean="0"/>
              <a:t>27/09/2020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9E41-929C-44A5-AC95-DDB603A2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1C567-7193-4122-B725-AFEA1C9F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FF3F-F7CB-44BF-9F90-64E11FB5356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165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4CB94-F9AF-4E4A-8358-B5315A94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393C-0114-46D6-BB18-89BF46DCB999}" type="datetimeFigureOut">
              <a:rPr lang="es-GT" smtClean="0"/>
              <a:t>27/09/2020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6EF9A-3E81-4C6B-A8AB-AF5B0348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5C382-B612-427A-A1C5-79184F4C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FF3F-F7CB-44BF-9F90-64E11FB5356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912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0ACC-0ED0-415E-B2BB-9F0D035D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B30E8-F3CE-406B-AD2D-7F209285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820FA-4693-4B2E-A22F-6D67B201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F2E2-F214-4136-8E5F-5C2341C7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393C-0114-46D6-BB18-89BF46DCB999}" type="datetimeFigureOut">
              <a:rPr lang="es-GT" smtClean="0"/>
              <a:t>27/09/2020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FDC9-2411-44D8-9627-708A000E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33DFE-9A05-46FB-A96D-316E945F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FF3F-F7CB-44BF-9F90-64E11FB5356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8480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2A07-DC4C-42C1-B936-A8589B49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F0B62-29CF-426F-8E73-8B1017B3C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23965-AFC5-4248-92AD-90AA8F37A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3C3E6-14D3-4282-A783-CAFE02ED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393C-0114-46D6-BB18-89BF46DCB999}" type="datetimeFigureOut">
              <a:rPr lang="es-GT" smtClean="0"/>
              <a:t>27/09/2020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5E968-C514-490A-8255-37FA13F3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49B25-30F4-4C4B-A53B-BD8EFC4B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FF3F-F7CB-44BF-9F90-64E11FB5356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69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E2F98-F467-410F-8F8C-E25A7D30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74AE9-EF5F-40BA-8182-5AB45EB05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C5EFA-19F0-4E2D-A9E9-81574EE7C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393C-0114-46D6-BB18-89BF46DCB999}" type="datetimeFigureOut">
              <a:rPr lang="es-GT" smtClean="0"/>
              <a:t>27/09/2020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17C3-8DBD-4B17-B205-51C99053B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B803-F72B-4EA3-A5C2-4DB4D606D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FF3F-F7CB-44BF-9F90-64E11FB5356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3656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D9C66-F0E4-4513-9F52-4AE2E8B8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s-GT" sz="8000">
                <a:solidFill>
                  <a:srgbClr val="FFFFFF"/>
                </a:solidFill>
              </a:rPr>
              <a:t>Delegación ¡a robots!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3E94F-58F0-4653-A9F0-481BFB3AE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s-GT" sz="3200">
                <a:solidFill>
                  <a:srgbClr val="FEFFFF"/>
                </a:solidFill>
              </a:rPr>
              <a:t>David Corzo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9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B1055-8D7B-4EEE-8B89-8F3BA4C2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s-GT">
                <a:solidFill>
                  <a:schemeClr val="bg1"/>
                </a:solidFill>
              </a:rPr>
              <a:t>Contexto: Delegación de autoridad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4E2B-4CC5-4328-89FD-D57B2A14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s-GT" sz="2000">
                <a:solidFill>
                  <a:schemeClr val="bg1"/>
                </a:solidFill>
              </a:rPr>
              <a:t>Definición: Se da cuando un superior otorga criterio  un subordinado para que tome decisiones.</a:t>
            </a:r>
          </a:p>
          <a:p>
            <a:r>
              <a:rPr lang="es-GT" sz="2000">
                <a:solidFill>
                  <a:schemeClr val="bg1"/>
                </a:solidFill>
              </a:rPr>
              <a:t>Implica: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GT" sz="2000">
                <a:solidFill>
                  <a:schemeClr val="bg1"/>
                </a:solidFill>
              </a:rPr>
              <a:t>Determinar los resultados esperados de un cargo.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GT" sz="2000">
                <a:solidFill>
                  <a:schemeClr val="bg1"/>
                </a:solidFill>
              </a:rPr>
              <a:t>Asignar actividades al cargo.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GT" sz="2000">
                <a:solidFill>
                  <a:schemeClr val="bg1"/>
                </a:solidFill>
              </a:rPr>
              <a:t>Delegar autoridad para cumplir esas actividades.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GT" sz="2000">
                <a:solidFill>
                  <a:schemeClr val="bg1"/>
                </a:solidFill>
              </a:rPr>
              <a:t>Hacer responsable a la persona que ocupa ese cargo del cumplimiento de las actividades.  </a:t>
            </a:r>
          </a:p>
          <a:p>
            <a:r>
              <a:rPr lang="es-GT" sz="2000">
                <a:solidFill>
                  <a:schemeClr val="bg1"/>
                </a:solidFill>
              </a:rPr>
              <a:t>“ Delegar es un arte”[2], “la ineptitud a la hora de delegar es una de las causas de los fracasos gerenciales” [1].</a:t>
            </a:r>
          </a:p>
        </p:txBody>
      </p:sp>
    </p:spTree>
    <p:extLst>
      <p:ext uri="{BB962C8B-B14F-4D97-AF65-F5344CB8AC3E}">
        <p14:creationId xmlns:p14="http://schemas.microsoft.com/office/powerpoint/2010/main" val="118674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EFB06-0935-48E2-8AD1-8BF28542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GT"/>
              <a:t>Entonces cómo funciona…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C52B-1F8D-46C8-88F9-07E2E31BD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s-GT" sz="2400"/>
              <a:t>Delegación de autoridad a robots: </a:t>
            </a:r>
          </a:p>
          <a:p>
            <a:pPr lvl="1"/>
            <a:r>
              <a:rPr lang="es-GT"/>
              <a:t>No estamos hablando de AI.</a:t>
            </a:r>
          </a:p>
          <a:p>
            <a:pPr lvl="1"/>
            <a:r>
              <a:rPr lang="es-GT"/>
              <a:t>Es más una herramienta de coordinación. </a:t>
            </a:r>
          </a:p>
          <a:p>
            <a:pPr lvl="1"/>
            <a:r>
              <a:rPr lang="es-GT"/>
              <a:t>Aun depende de humanos.</a:t>
            </a:r>
          </a:p>
          <a:p>
            <a:pPr lvl="1"/>
            <a:r>
              <a:rPr lang="es-GT"/>
              <a:t>El gerente puede estar cumpliendo sus funciones y responsabilidades remotamente.</a:t>
            </a:r>
          </a:p>
          <a:p>
            <a:pPr lvl="1"/>
            <a:r>
              <a:rPr lang="es-GT"/>
              <a:t>“Presencia inteligente”.</a:t>
            </a:r>
          </a:p>
          <a:p>
            <a:r>
              <a:rPr lang="es-GT" sz="2400"/>
              <a:t>Suitable technologies…</a:t>
            </a:r>
          </a:p>
        </p:txBody>
      </p:sp>
    </p:spTree>
    <p:extLst>
      <p:ext uri="{BB962C8B-B14F-4D97-AF65-F5344CB8AC3E}">
        <p14:creationId xmlns:p14="http://schemas.microsoft.com/office/powerpoint/2010/main" val="844102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794D-44FA-478B-8E33-BC1042FA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1376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8714D-6C25-4204-84F9-3A22AB9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s-GT" sz="5000">
                <a:solidFill>
                  <a:schemeClr val="bg1"/>
                </a:solidFill>
              </a:rPr>
              <a:t>“¿Bienvenido al arte de delegar en la era de la robótica!”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4CB9-CB9D-4A88-B846-B67974FB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s-GT" sz="2000">
                <a:solidFill>
                  <a:schemeClr val="bg1"/>
                </a:solidFill>
              </a:rPr>
              <a:t>Robots no tienen costo de oportunidad como los humanos.</a:t>
            </a:r>
          </a:p>
          <a:p>
            <a:r>
              <a:rPr lang="es-GT" sz="2000">
                <a:solidFill>
                  <a:schemeClr val="bg1"/>
                </a:solidFill>
              </a:rPr>
              <a:t>Se elimina la barrera de la distancia.</a:t>
            </a:r>
          </a:p>
          <a:p>
            <a:r>
              <a:rPr lang="es-GT" sz="2000">
                <a:solidFill>
                  <a:schemeClr val="bg1"/>
                </a:solidFill>
              </a:rPr>
              <a:t>Mejora la coordinación.</a:t>
            </a:r>
          </a:p>
          <a:p>
            <a:r>
              <a:rPr lang="es-GT" sz="2000">
                <a:solidFill>
                  <a:schemeClr val="bg1"/>
                </a:solidFill>
              </a:rPr>
              <a:t>Más rápida acción ante problemas.</a:t>
            </a:r>
          </a:p>
          <a:p>
            <a:r>
              <a:rPr lang="es-GT" sz="2000">
                <a:solidFill>
                  <a:schemeClr val="bg1"/>
                </a:solidFill>
              </a:rPr>
              <a:t>Mejora la competencia.</a:t>
            </a:r>
          </a:p>
        </p:txBody>
      </p:sp>
    </p:spTree>
    <p:extLst>
      <p:ext uri="{BB962C8B-B14F-4D97-AF65-F5344CB8AC3E}">
        <p14:creationId xmlns:p14="http://schemas.microsoft.com/office/powerpoint/2010/main" val="374462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7CEF-4208-455B-9FA0-FFC0E711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Fuentes: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353D-CB1D-4CA5-B118-7C0821145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dirty="0"/>
              <a:t>[1] Administración una perspectiva global, Harold Koontz &amp; Mark </a:t>
            </a:r>
            <a:r>
              <a:rPr lang="es-GT" dirty="0" err="1"/>
              <a:t>Connice</a:t>
            </a:r>
            <a:r>
              <a:rPr lang="es-GT" dirty="0"/>
              <a:t> &amp; Heinz Weihrich, </a:t>
            </a:r>
            <a:r>
              <a:rPr lang="es-GT" dirty="0" err="1"/>
              <a:t>Mcgraw</a:t>
            </a:r>
            <a:r>
              <a:rPr lang="es-GT" dirty="0"/>
              <a:t> Hill, edición 15</a:t>
            </a:r>
            <a:r>
              <a:rPr lang="es-GT"/>
              <a:t>, página 261.</a:t>
            </a:r>
            <a:endParaRPr lang="es-GT" dirty="0"/>
          </a:p>
          <a:p>
            <a:pPr marL="0" indent="0">
              <a:buNone/>
            </a:pPr>
            <a:r>
              <a:rPr lang="es-GT" dirty="0"/>
              <a:t>[2] https://www.youtube.com/watch?v=PqMPzv-EbOo</a:t>
            </a:r>
          </a:p>
        </p:txBody>
      </p:sp>
    </p:spTree>
    <p:extLst>
      <p:ext uri="{BB962C8B-B14F-4D97-AF65-F5344CB8AC3E}">
        <p14:creationId xmlns:p14="http://schemas.microsoft.com/office/powerpoint/2010/main" val="416539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Delegación ¡a robots!</vt:lpstr>
      <vt:lpstr>Contexto: Delegación de autoridad</vt:lpstr>
      <vt:lpstr>Entonces cómo funciona…</vt:lpstr>
      <vt:lpstr>PowerPoint Presentation</vt:lpstr>
      <vt:lpstr>“¿Bienvenido al arte de delegar en la era de la robótica!”</vt:lpstr>
      <vt:lpstr>Fuentes: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Delegación ¡a robots!</dc:title>
  <dc:creator>David Corzo</dc:creator>
  <cp:lastModifiedBy>David Corzo</cp:lastModifiedBy>
  <cp:revision>3</cp:revision>
  <dcterms:created xsi:type="dcterms:W3CDTF">2020-09-27T18:12:36Z</dcterms:created>
  <dcterms:modified xsi:type="dcterms:W3CDTF">2020-09-27T18:18:13Z</dcterms:modified>
</cp:coreProperties>
</file>