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eem Kufi"/>
      <p:regular r:id="rId9"/>
    </p:embeddedFon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eemKufi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5186e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5186e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3785288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3785288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af3b32c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af3b32c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3785288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3785288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4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tune.com/2020/10/16/you-need-a-budget-ynab-recruitment-retention-best-small-medium-workplaces/" TargetMode="External"/><Relationship Id="rId4" Type="http://schemas.openxmlformats.org/officeDocument/2006/relationships/hyperlink" Target="https://fortune.com/2020/10/12/plant-based-vegan-ice-cream-eclipse-foods-startups-food-industry/" TargetMode="External"/><Relationship Id="rId5" Type="http://schemas.openxmlformats.org/officeDocument/2006/relationships/hyperlink" Target="https://fortune.com/2020/10/18/toilet-paper-sales-brands-pandemic-loc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1592850" y="865650"/>
            <a:ext cx="5958300" cy="22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Estrategia de carrera personal y evaluación del desempeño</a:t>
            </a:r>
            <a:endParaRPr b="1"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1033650" y="3486775"/>
            <a:ext cx="6517500" cy="70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Corzo, Ian Jenatz, Fabricio Juarez, </a:t>
            </a:r>
            <a:r>
              <a:rPr lang="en"/>
              <a:t>Anesveth Maatens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 rot="5400000">
            <a:off x="4558741" y="24096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720000" y="768600"/>
            <a:ext cx="76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y Estrategia de Carrera Profesional</a:t>
            </a:r>
            <a:endParaRPr/>
          </a:p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2047875" y="16494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2020 Best Small Workplace YNAB recruits and retains great people</a:t>
            </a:r>
            <a:endParaRPr/>
          </a:p>
        </p:txBody>
      </p:sp>
      <p:sp>
        <p:nvSpPr>
          <p:cNvPr id="194" name="Google Shape;194;p32"/>
          <p:cNvSpPr txBox="1"/>
          <p:nvPr>
            <p:ph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5" name="Google Shape;195;p32"/>
          <p:cNvSpPr txBox="1"/>
          <p:nvPr>
            <p:ph idx="5" type="subTitle"/>
          </p:nvPr>
        </p:nvSpPr>
        <p:spPr>
          <a:xfrm>
            <a:off x="2047875" y="33163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irreverent toilet paper startup that cleaned up during the pandemic lockdown</a:t>
            </a:r>
            <a:endParaRPr/>
          </a:p>
        </p:txBody>
      </p:sp>
      <p:sp>
        <p:nvSpPr>
          <p:cNvPr id="196" name="Google Shape;196;p32"/>
          <p:cNvSpPr txBox="1"/>
          <p:nvPr>
            <p:ph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7" name="Google Shape;197;p32"/>
          <p:cNvSpPr txBox="1"/>
          <p:nvPr>
            <p:ph idx="8" type="subTitle"/>
          </p:nvPr>
        </p:nvSpPr>
        <p:spPr>
          <a:xfrm>
            <a:off x="5867175" y="16494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plant-based ice cream startup celebrated its first summer season during a pandemic</a:t>
            </a:r>
            <a:endParaRPr/>
          </a:p>
        </p:txBody>
      </p:sp>
      <p:sp>
        <p:nvSpPr>
          <p:cNvPr id="198" name="Google Shape;198;p32"/>
          <p:cNvSpPr txBox="1"/>
          <p:nvPr>
            <p:ph idx="14" type="subTitle"/>
          </p:nvPr>
        </p:nvSpPr>
        <p:spPr>
          <a:xfrm>
            <a:off x="4993800" y="3091075"/>
            <a:ext cx="41502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Identifican distintas competencias necesarias para sobrevivir en el campo laboral y formas de buscar oportunidades y aprovecharlas (entrepenourship o intrapenourship). Condiciones: amenazas y oportunidades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1943100" y="18676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943100" y="35345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5762400" y="18676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819725" y="3534464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00125" y="1205625"/>
            <a:ext cx="8376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Definición : proceso de estimación de manera cuantitativa y cualitativa de la calidad de trabajo de las personas.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¿Qué criterios utilizarías para evaluar el desempeño?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Estudiante</a:t>
            </a:r>
            <a:r>
              <a:rPr lang="en" sz="1800"/>
              <a:t> </a:t>
            </a:r>
            <a:r>
              <a:rPr lang="en" sz="1800"/>
              <a:t>: como estudiante me gustaría que la forma en la que me examinan sea variable en el sentido que tengo la opción de hacer proyectos, </a:t>
            </a:r>
            <a:r>
              <a:rPr lang="en" sz="1800"/>
              <a:t>exámenes</a:t>
            </a:r>
            <a:r>
              <a:rPr lang="en" sz="1800"/>
              <a:t> orales o incluso examen escrito, siempre que sean coherentes a lo que supuestamente aprendí.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Subordinado</a:t>
            </a:r>
            <a:r>
              <a:rPr lang="en" sz="1800"/>
              <a:t> </a:t>
            </a:r>
            <a:r>
              <a:rPr lang="en" sz="1800"/>
              <a:t>: </a:t>
            </a:r>
            <a:r>
              <a:rPr lang="en" sz="1800"/>
              <a:t>me evaluaran por medio de actitudes, valores y resultados.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Gerente</a:t>
            </a:r>
            <a:r>
              <a:rPr lang="en" sz="1800"/>
              <a:t> </a:t>
            </a:r>
            <a:r>
              <a:rPr lang="en" sz="1800"/>
              <a:t>: me evaluaran por medio de actitudes, valores y lealtad a la visión de la empresa.</a:t>
            </a:r>
            <a:endParaRPr sz="1800"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Desempeño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 rot="5400000">
            <a:off x="4558738" y="11378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12625" y="1877525"/>
            <a:ext cx="85962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https://fortune.com/2020/10/16/you-need-a-budget-ynab-recruitment-retention-best-small-medium-workplaces/</a:t>
            </a:r>
            <a:r>
              <a:rPr lang="en"/>
              <a:t>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https://fortune.com/2020/10/12/plant-based-vegan-ice-cream-eclipse-foods-startups-food-industry/</a:t>
            </a:r>
            <a:r>
              <a:rPr lang="en"/>
              <a:t>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https://fortune.com/2020/10/18/toilet-paper-sales-brands-pandemic-lockdown/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3000600" y="1131492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Referencias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