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GT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621"/>
    <p:restoredTop sz="94650"/>
  </p:normalViewPr>
  <p:slideViewPr>
    <p:cSldViewPr snapToGrid="0" snapToObjects="1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20"/>
          <a:sy d="100" n="12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256" y="184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122363"/>
            <a:ext cx="9144000" cy="238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602038"/>
            <a:ext cx="91440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24900" y="365125"/>
            <a:ext cx="26289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77343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1709738"/>
            <a:ext cx="10515600" cy="2852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4589463"/>
            <a:ext cx="105156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1681163"/>
            <a:ext cx="5157787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505075"/>
            <a:ext cx="5157787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681163"/>
            <a:ext cx="5183188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2505075"/>
            <a:ext cx="5183188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F1B365E-9C14-3240-B14D-EEC502F50FF9}" type="datetimeFigureOut">
              <a:rPr lang="en-GT" smtClean="0">
                <a:uFillTx/>
              </a:rPr>
              <a:t>15/01/21</a:t>
            </a:fld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GT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A99360F-6B4C-BB41-995D-5A9BD9C7BA30}" type="slidenum">
              <a:rPr lang="en-GT" smtClean="0">
                <a:uFillTx/>
              </a:rPr>
              <a:t>‹#›</a:t>
            </a:fld>
            <a:endParaRPr lang="en-GT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GT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Análsis Actividad 1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5917" y="4110038"/>
            <a:ext cx="91440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lnSpcReduction="10000"/>
          </a:bodyPr>
          <a:lstStyle/>
          <a:p>
            <a:r>
              <a:rPr dirty="0" lang="en-GT">
                <a:uFillTx/>
              </a:rPr>
              <a:t>Andrea Reyes</a:t>
            </a:r>
          </a:p>
          <a:p>
            <a:r>
              <a:rPr dirty="0" err="1" lang="en-US">
                <a:uFillTx/>
              </a:rPr>
              <a:t>Anesveth</a:t>
            </a:r>
            <a:r>
              <a:rPr dirty="0" lang="en-US">
                <a:uFillTx/>
              </a:rPr>
              <a:t> A. </a:t>
            </a:r>
            <a:r>
              <a:rPr dirty="0" err="1" lang="en-US">
                <a:uFillTx/>
              </a:rPr>
              <a:t>Maaten</a:t>
            </a:r>
            <a:r>
              <a:rPr dirty="0" lang="en-GT">
                <a:uFillTx/>
              </a:rPr>
              <a:t>s</a:t>
            </a:r>
          </a:p>
          <a:p>
            <a:r>
              <a:rPr dirty="0" lang="en-GT">
                <a:uFillTx/>
              </a:rPr>
              <a:t>Marlon Tzorin</a:t>
            </a:r>
          </a:p>
          <a:p>
            <a:r>
              <a:rPr dirty="0" lang="en-GT">
                <a:uFillTx/>
              </a:rPr>
              <a:t>Luis Pedro Zenteno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Identificación de variables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lang="en-GT">
                <a:uFillTx/>
              </a:rPr>
              <a:t>10 preguntas (cada una pónderada de  1-4 puntos) </a:t>
            </a:r>
          </a:p>
          <a:p>
            <a:r>
              <a:rPr dirty="0" lang="en-GT">
                <a:uFillTx/>
              </a:rPr>
              <a:t>Calificación: sumatoria de puntaje de las 10 preguntas</a:t>
            </a:r>
          </a:p>
          <a:p>
            <a:pPr lvl="1"/>
            <a:r>
              <a:rPr dirty="0" lang="en-GT">
                <a:uFillTx/>
              </a:rPr>
              <a:t>Mínimo: 0 puntos</a:t>
            </a:r>
          </a:p>
          <a:p>
            <a:pPr lvl="1"/>
            <a:r>
              <a:rPr dirty="0" lang="en-GT">
                <a:uFillTx/>
              </a:rPr>
              <a:t>Máximo: 40 puntos</a:t>
            </a:r>
          </a:p>
          <a:p>
            <a:r>
              <a:rPr dirty="0" lang="en-GT">
                <a:uFillTx/>
              </a:rPr>
              <a:t>Género: </a:t>
            </a:r>
          </a:p>
          <a:p>
            <a:pPr lvl="1"/>
            <a:r>
              <a:rPr dirty="0" lang="en-GT">
                <a:uFillTx/>
              </a:rPr>
              <a:t>1: Se asume como másculino</a:t>
            </a:r>
          </a:p>
          <a:p>
            <a:pPr lvl="1"/>
            <a:r>
              <a:rPr dirty="0" lang="en-GT">
                <a:uFillTx/>
              </a:rPr>
              <a:t>2: Se asume como femenino</a:t>
            </a:r>
          </a:p>
          <a:p>
            <a:pPr lvl="1"/>
            <a:r>
              <a:rPr dirty="0" lang="en-GT">
                <a:uFillTx/>
              </a:rPr>
              <a:t>3: Se asume como indefinido </a:t>
            </a:r>
          </a:p>
          <a:p>
            <a:pPr indent="0" lvl="1" marL="457200">
              <a:buNone/>
            </a:pPr>
            <a:endParaRPr dirty="0" lang="en-GT">
              <a:uFillTx/>
            </a:endParaRPr>
          </a:p>
          <a:p>
            <a:r>
              <a:rPr dirty="0" lang="en-GT">
                <a:uFillTx/>
              </a:rPr>
              <a:t>Edad: La edad de la persona que hizo el examen </a:t>
            </a:r>
          </a:p>
          <a:p>
            <a:pPr lvl="1"/>
            <a:r>
              <a:rPr dirty="0" lang="en-GT">
                <a:uFillTx/>
              </a:rPr>
              <a:t>Mínimo: 14 años</a:t>
            </a:r>
          </a:p>
          <a:p>
            <a:pPr lvl="1"/>
            <a:r>
              <a:rPr dirty="0" lang="en-GT">
                <a:uFillTx/>
              </a:rPr>
              <a:t>Máximo: 85 años</a:t>
            </a:r>
          </a:p>
          <a:p>
            <a:pPr indent="0" lvl="1" marL="457200">
              <a:buNone/>
            </a:pPr>
            <a:endParaRPr dirty="0" lang="en-GT">
              <a:uFillTx/>
            </a:endParaRPr>
          </a:p>
          <a:p>
            <a:pPr lvl="1"/>
            <a:endParaRPr dirty="0" lang="en-GT">
              <a:uFillTx/>
            </a:endParaRPr>
          </a:p>
          <a:p>
            <a:pPr lvl="4"/>
            <a:endParaRPr dirty="0" lang="en-GT">
              <a:uFillTx/>
            </a:endParaRPr>
          </a:p>
          <a:p>
            <a:pPr indent="0" lvl="1" marL="457200">
              <a:buNone/>
            </a:pPr>
            <a:endParaRPr dirty="0"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Identificación de datos faltantes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Existen datos faltantes en el género (13) </a:t>
            </a:r>
          </a:p>
          <a:p>
            <a:pPr lvl="1"/>
            <a:r>
              <a:rPr dirty="0" lang="en-GT">
                <a:uFillTx/>
              </a:rPr>
              <a:t>Se identificaron como 0 </a:t>
            </a:r>
          </a:p>
          <a:p>
            <a:pPr lvl="1"/>
            <a:endParaRPr dirty="0" lang="en-GT">
              <a:uFillTx/>
            </a:endParaRPr>
          </a:p>
          <a:p>
            <a:r>
              <a:rPr dirty="0" lang="en-GT">
                <a:uFillTx/>
              </a:rPr>
              <a:t>Existen datos faltantes en la edad (1)</a:t>
            </a:r>
          </a:p>
          <a:p>
            <a:pPr lvl="1"/>
            <a:r>
              <a:rPr dirty="0" lang="en-GT">
                <a:uFillTx/>
              </a:rPr>
              <a:t>Se identificaron como 999</a:t>
            </a:r>
          </a:p>
          <a:p>
            <a:pPr lvl="1"/>
            <a:endParaRPr dirty="0"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Identificación de datos atípicos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Se encontraron datos atípicos en la edad, dado que existe un rango muy extenso de edad que abarca de 14-999</a:t>
            </a:r>
          </a:p>
          <a:p>
            <a:pPr indent="0" marL="0">
              <a:buNone/>
            </a:pPr>
            <a:endParaRPr dirty="0"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Limpieza de datos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La limpieza de datos se realizó en la variable de edad. </a:t>
            </a:r>
          </a:p>
          <a:p>
            <a:endParaRPr dirty="0" lang="en-GT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Análisis Univariado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Chart, bar chart  Description automatically generated" id="5" name="Content Placeholder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67050" y="1856655"/>
            <a:ext cx="6057900" cy="4064000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GT">
                <a:uFillTx/>
              </a:rPr>
              <a:t>Análisis Multivariado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Chart, histogram  Description automatically generated" id="5" name="Content Placeholder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23219" y="1903338"/>
            <a:ext cx="6769246" cy="4117698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Análsis Actividad 1 </vt:lpstr>
      <vt:lpstr>Identificación de variables </vt:lpstr>
      <vt:lpstr>Identificación de datos faltantes</vt:lpstr>
      <vt:lpstr>Identificación de datos atípicos </vt:lpstr>
      <vt:lpstr>Limpieza de datos</vt:lpstr>
      <vt:lpstr>Análisis Univariado</vt:lpstr>
      <vt:lpstr>Análisis Multivariado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Análsis Actividad 1 </dc:title>
  <dc:creator>Luis Pedro Zenteno</dc:creator>
  <cp:lastModifiedBy>Luis Pedro Zenteno</cp:lastModifiedBy>
  <cp:revision>4</cp:revision>
  <dcterms:created xsi:type="dcterms:W3CDTF">2021-01-15T19:34:07Z</dcterms:created>
  <dcterms:modified xsi:type="dcterms:W3CDTF">2021-01-15T20:26:38Z</dcterms:modified>
</cp:coreProperties>
</file>