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gPxZRFXQ3jdwoscGTBd3Q/CXKy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24" name="Google Shape;24;p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508001" y="609600"/>
            <a:ext cx="6447501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024604" y="3632200"/>
            <a:ext cx="541839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508001" y="1931988"/>
            <a:ext cx="6447501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14350" y="609600"/>
            <a:ext cx="644115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1791365" y="877226"/>
            <a:ext cx="3880773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3839308" y="2746047"/>
            <a:ext cx="5251451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529833" y="587768"/>
            <a:ext cx="5251450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08001" y="2700868"/>
            <a:ext cx="6447501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508001" y="4527448"/>
            <a:ext cx="64475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508001" y="2160589"/>
            <a:ext cx="3138026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817477" y="2160590"/>
            <a:ext cx="313802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06809" y="2160983"/>
            <a:ext cx="31392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506809" y="2737246"/>
            <a:ext cx="31392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3816287" y="2160983"/>
            <a:ext cx="313921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3816288" y="2737246"/>
            <a:ext cx="313921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508001" y="1498604"/>
            <a:ext cx="2890896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570346" y="514925"/>
            <a:ext cx="3385156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508001" y="2777069"/>
            <a:ext cx="2890896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508001" y="4800600"/>
            <a:ext cx="64475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508001" y="609600"/>
            <a:ext cx="6447501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508001" y="5367338"/>
            <a:ext cx="6447500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0" y="2743201"/>
            <a:ext cx="69555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b="1" lang="en-US" sz="4800"/>
              <a:t>Data Science</a:t>
            </a:r>
            <a:br>
              <a:rPr b="1" lang="en-US" sz="4800"/>
            </a:br>
            <a:r>
              <a:rPr b="1" lang="en-US" sz="4800"/>
              <a:t>Regression Trees</a:t>
            </a:r>
            <a:endParaRPr b="1" sz="4800"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130300" y="4389501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Facultad de Ciencias Económicas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Catedrático: </a:t>
            </a:r>
            <a:r>
              <a:rPr b="1" lang="en-US"/>
              <a:t>Franz Haidacher</a:t>
            </a:r>
            <a:endParaRPr b="1"/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685800"/>
            <a:ext cx="2310193" cy="17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Regression Tree Intuition</a:t>
            </a:r>
            <a:endParaRPr b="1" sz="4400"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1981200"/>
            <a:ext cx="8296275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5387788"/>
            <a:ext cx="1514475" cy="124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685800" y="2161400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743200" y="2161401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457200" y="4218801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990600" y="4218801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981200" y="3705999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3505200" y="3705998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1600200" y="4419600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1484376" y="5734396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3048000" y="4800600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3657600" y="4800599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Regression Tree Result</a:t>
            </a:r>
            <a:endParaRPr b="1" sz="4400"/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30826" l="29998" r="0" t="0"/>
          <a:stretch/>
        </p:blipFill>
        <p:spPr>
          <a:xfrm>
            <a:off x="609600" y="1472020"/>
            <a:ext cx="6019573" cy="391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5387788"/>
            <a:ext cx="1514475" cy="124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Where to split the data?</a:t>
            </a:r>
            <a:endParaRPr b="1" sz="4400"/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64" y="1676401"/>
            <a:ext cx="6427136" cy="39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5387788"/>
            <a:ext cx="1514475" cy="124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2017-07-23T15:37:30Z</dcterms:created>
  <dc:creator>Windows User</dc:creator>
</cp:coreProperties>
</file>