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68" autoAdjust="0"/>
    <p:restoredTop sz="94660"/>
  </p:normalViewPr>
  <p:slideViewPr>
    <p:cSldViewPr>
      <p:cViewPr>
        <p:scale>
          <a:sx n="80" d="100"/>
          <a:sy n="80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smtClean="0"/>
              <a:t>Data Science</a:t>
            </a:r>
            <a:br>
              <a:rPr lang="en-US" sz="4800" b="1" smtClean="0"/>
            </a:br>
            <a:r>
              <a:rPr lang="en-US" sz="4800" b="1" smtClean="0"/>
              <a:t>K Nearest Neighbors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Facultad de Ciencias Económicas</a:t>
            </a:r>
          </a:p>
          <a:p>
            <a:r>
              <a:rPr lang="en-US" smtClean="0"/>
              <a:t>Catedrático: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310193" cy="1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K Nearest Neighbors</a:t>
            </a:r>
            <a:endParaRPr lang="en-US" sz="4400" b="1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3" y="1981200"/>
            <a:ext cx="507448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3670464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9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407057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x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K Nearest Neighbors</a:t>
            </a:r>
            <a:endParaRPr lang="en-US" sz="4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89" y="1558382"/>
            <a:ext cx="5632711" cy="49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K Nearest Neighbors</a:t>
            </a:r>
            <a:endParaRPr lang="en-US" sz="4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7" y="1612666"/>
            <a:ext cx="4915153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K Nearest Neighbors</a:t>
            </a:r>
            <a:endParaRPr lang="en-US" sz="4400" b="1"/>
          </a:p>
        </p:txBody>
      </p:sp>
      <p:sp>
        <p:nvSpPr>
          <p:cNvPr id="2" name="TextBox 1"/>
          <p:cNvSpPr txBox="1"/>
          <p:nvPr/>
        </p:nvSpPr>
        <p:spPr>
          <a:xfrm>
            <a:off x="457200" y="1970544"/>
            <a:ext cx="7924800" cy="267765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mtClean="0"/>
              <a:t>Step 1: Choose the number K of neighbors</a:t>
            </a:r>
          </a:p>
          <a:p>
            <a:pPr>
              <a:spcAft>
                <a:spcPts val="2400"/>
              </a:spcAft>
            </a:pPr>
            <a:r>
              <a:rPr lang="en-US" smtClean="0"/>
              <a:t>Step 2: Take the K nearest neighbors of the new data point, according to euclidean distance</a:t>
            </a:r>
          </a:p>
          <a:p>
            <a:pPr>
              <a:spcAft>
                <a:spcPts val="2400"/>
              </a:spcAft>
            </a:pPr>
            <a:r>
              <a:rPr lang="en-US" smtClean="0"/>
              <a:t>Step 3: Among these K neighbors, count the number of data points in each category</a:t>
            </a:r>
          </a:p>
          <a:p>
            <a:pPr>
              <a:spcAft>
                <a:spcPts val="2400"/>
              </a:spcAft>
            </a:pPr>
            <a:r>
              <a:rPr lang="en-US" smtClean="0"/>
              <a:t>Step 4: Assign the new data point to the category with the most neighbors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1948</TotalTime>
  <Words>83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Data Science K Nearest Neighbors</vt:lpstr>
      <vt:lpstr>K Nearest Neighbors</vt:lpstr>
      <vt:lpstr>K Nearest Neighbors</vt:lpstr>
      <vt:lpstr>K Nearest Neighbors</vt:lpstr>
      <vt:lpstr>K Nearest Neighbors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37</cp:revision>
  <dcterms:created xsi:type="dcterms:W3CDTF">2017-07-23T15:37:30Z</dcterms:created>
  <dcterms:modified xsi:type="dcterms:W3CDTF">2021-01-29T18:45:48Z</dcterms:modified>
</cp:coreProperties>
</file>