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4" autoAdjust="0"/>
    <p:restoredTop sz="94660"/>
  </p:normalViewPr>
  <p:slideViewPr>
    <p:cSldViewPr>
      <p:cViewPr>
        <p:scale>
          <a:sx n="80" d="100"/>
          <a:sy n="80" d="100"/>
        </p:scale>
        <p:origin x="-102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56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5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571-FC0A-405E-B8E7-CF8FB41D3ED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1"/>
            <a:ext cx="6955502" cy="1646302"/>
          </a:xfrm>
        </p:spPr>
        <p:txBody>
          <a:bodyPr/>
          <a:lstStyle/>
          <a:p>
            <a:r>
              <a:rPr lang="en-US" sz="4800" b="1" dirty="0" smtClean="0"/>
              <a:t>Time Series Decomposition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389501"/>
            <a:ext cx="5825202" cy="1096899"/>
          </a:xfrm>
        </p:spPr>
        <p:txBody>
          <a:bodyPr/>
          <a:lstStyle/>
          <a:p>
            <a:r>
              <a:rPr lang="en-US" smtClean="0"/>
              <a:t>Facultad de Ciencias Económicas</a:t>
            </a:r>
          </a:p>
          <a:p>
            <a:r>
              <a:rPr lang="en-US" smtClean="0"/>
              <a:t>Catedrático: </a:t>
            </a:r>
            <a:r>
              <a:rPr lang="en-US" b="1" smtClean="0"/>
              <a:t>Franz Haidacher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2310193" cy="1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Stationarity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972"/>
            <a:ext cx="9144000" cy="2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Homoscedasticity vs </a:t>
            </a:r>
            <a:r>
              <a:rPr lang="en-US" dirty="0" err="1" smtClean="0">
                <a:solidFill>
                  <a:schemeClr val="accent2"/>
                </a:solidFill>
              </a:rPr>
              <a:t>Heteroscedasticity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Seasonality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90650"/>
            <a:ext cx="7620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Time Series Decomposition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 w="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2425</TotalTime>
  <Words>19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Time Series Decomposition</vt:lpstr>
      <vt:lpstr>Stationarity</vt:lpstr>
      <vt:lpstr>Homoscedasticity vs Heteroscedasticity</vt:lpstr>
      <vt:lpstr>Seasonality</vt:lpstr>
      <vt:lpstr>Time Series Decomposition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II</dc:title>
  <dc:creator>Windows User</dc:creator>
  <cp:lastModifiedBy>Windows User</cp:lastModifiedBy>
  <cp:revision>51</cp:revision>
  <dcterms:created xsi:type="dcterms:W3CDTF">2017-07-23T15:37:30Z</dcterms:created>
  <dcterms:modified xsi:type="dcterms:W3CDTF">2020-02-17T18:31:21Z</dcterms:modified>
</cp:coreProperties>
</file>