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564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98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899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2277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370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25469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4025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794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20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379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4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40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99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46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889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36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89C-E6F4-4357-A36B-DD17C1A54AC1}" type="datetimeFigureOut">
              <a:rPr lang="es-GT" smtClean="0"/>
              <a:t>9/01/2020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F76C5E-2D97-4CE0-8D98-D22A7D64E51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8649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0EE1D-3886-42D6-8960-62DEF23EB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Investigación de operaciones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04DE6-016E-47AB-B612-3DC555667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Conceptos e historia</a:t>
            </a:r>
          </a:p>
        </p:txBody>
      </p:sp>
    </p:spTree>
    <p:extLst>
      <p:ext uri="{BB962C8B-B14F-4D97-AF65-F5344CB8AC3E}">
        <p14:creationId xmlns:p14="http://schemas.microsoft.com/office/powerpoint/2010/main" val="383579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90F40-7678-493C-AA8E-26D943CC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Investigación de operaciones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C0927-20C1-41F9-931C-2B7AD13A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Es un abordaje científico a la toma de decisiones que busca mejorar el diseño y la operación de un sistema que opera usualmente con recursos escasos.</a:t>
            </a:r>
          </a:p>
          <a:p>
            <a:r>
              <a:rPr lang="es-GT" dirty="0"/>
              <a:t>En este contexto, por sistema entendemos una organización de componentes independientes que trabajan en conjunto para conseguir la meta del sistema.</a:t>
            </a:r>
          </a:p>
          <a:p>
            <a:r>
              <a:rPr lang="es-GT" dirty="0"/>
              <a:t>El concepto surgió durante la segunda guerra mundial cuando el ejército inglés le pidió a científicos e ingenieros analizar varios problemas militares.</a:t>
            </a:r>
          </a:p>
        </p:txBody>
      </p:sp>
    </p:spTree>
    <p:extLst>
      <p:ext uri="{BB962C8B-B14F-4D97-AF65-F5344CB8AC3E}">
        <p14:creationId xmlns:p14="http://schemas.microsoft.com/office/powerpoint/2010/main" val="39756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CDA8D-0824-4E2B-96B5-214B5229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Modelos matemáticos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B2619-1A7E-4265-A44B-80F70713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abordaje científico de la toma de decisiones usualmente involucra el uso de, por lo menos, un modelo matemático.</a:t>
            </a:r>
          </a:p>
          <a:p>
            <a:r>
              <a:rPr lang="es-GT" dirty="0"/>
              <a:t>Un modelo matemático es una representación de una situación que se puede utilizar para tomar mejores decisiones o simplemente para el mejor entendimiento de la situación.</a:t>
            </a:r>
          </a:p>
          <a:p>
            <a:r>
              <a:rPr lang="es-GT" dirty="0"/>
              <a:t>Lo que veremos en esta clase serán modelos de optimización. Estos modelos incluyen una Función Objetivo, Variables de Decisión y Restricciones.</a:t>
            </a:r>
          </a:p>
        </p:txBody>
      </p:sp>
    </p:spTree>
    <p:extLst>
      <p:ext uri="{BB962C8B-B14F-4D97-AF65-F5344CB8AC3E}">
        <p14:creationId xmlns:p14="http://schemas.microsoft.com/office/powerpoint/2010/main" val="5156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1F955-0C5C-4234-9A63-B80AB017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matemáticos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51458-7156-4A10-AC32-DAEAD20A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función que queremos maximizar o minimizar es la Función objetivo.</a:t>
            </a:r>
          </a:p>
          <a:p>
            <a:r>
              <a:rPr lang="es-ES" dirty="0"/>
              <a:t>Las variables cuyos valores están bajo nuestro control y que afectan el desempeño del sistema son llamadas Variables de Decisión.</a:t>
            </a:r>
          </a:p>
          <a:p>
            <a:r>
              <a:rPr lang="es-ES" dirty="0"/>
              <a:t>Quienes determinan los distintos valores que las variables pueden tomar son las restricciones.</a:t>
            </a:r>
          </a:p>
          <a:p>
            <a:r>
              <a:rPr lang="es-GT" dirty="0"/>
              <a:t>La región encerrada por las restricciones es un polígono convexo llamado Región factible.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18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F9998-4865-47D1-B0F2-73A8435D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Matemáticos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E6CA2-A66F-4F0E-A211-DCD47FF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una o más variables de decisión deben ser enteras, entonces se dice que el modelo es entero.</a:t>
            </a:r>
          </a:p>
          <a:p>
            <a:r>
              <a:rPr lang="es-ES" dirty="0"/>
              <a:t>Si todas las variables de decisión pueden tomar valores fraccionales, entonces al modelo se le llama no entero.</a:t>
            </a:r>
          </a:p>
          <a:p>
            <a:r>
              <a:rPr lang="es-ES" dirty="0"/>
              <a:t>Un modelo en el que el valor de la función objetivo y en el que las restricciones son o no satisfechas se sabe con certeza, se llama al modelo determinístico, si no es así, el modelo se llama estocástico.</a:t>
            </a:r>
          </a:p>
          <a:p>
            <a:r>
              <a:rPr lang="es-ES" dirty="0"/>
              <a:t>Se llama determinístico a un modelo en el que se saben con certeza tanto el valor de la función objetivo como si las restricciones se satisfacen o no; si lo anterior no es verdad, al modelo se le </a:t>
            </a:r>
            <a:r>
              <a:rPr lang="es-GT" dirty="0"/>
              <a:t>llama estocástico.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13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FB604-F767-493A-8F5F-5ADA80A4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Optimización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4107F-04B7-4785-87B4-0CF9993D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Búsqueda de un óptimo: mínimo o máximo</a:t>
            </a:r>
          </a:p>
          <a:p>
            <a:r>
              <a:rPr lang="es-GT" dirty="0"/>
              <a:t>Funciones matemáticas optimizables</a:t>
            </a:r>
          </a:p>
          <a:p>
            <a:r>
              <a:rPr lang="es-GT" dirty="0"/>
              <a:t>Métodos de optimización</a:t>
            </a:r>
          </a:p>
          <a:p>
            <a:r>
              <a:rPr lang="es-GT" dirty="0"/>
              <a:t>Restricción</a:t>
            </a:r>
          </a:p>
        </p:txBody>
      </p:sp>
    </p:spTree>
    <p:extLst>
      <p:ext uri="{BB962C8B-B14F-4D97-AF65-F5344CB8AC3E}">
        <p14:creationId xmlns:p14="http://schemas.microsoft.com/office/powerpoint/2010/main" val="32290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364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Investigación de operaciones</vt:lpstr>
      <vt:lpstr>Investigación de operaciones</vt:lpstr>
      <vt:lpstr>Modelos matemáticos</vt:lpstr>
      <vt:lpstr>Modelos matemáticos</vt:lpstr>
      <vt:lpstr>Modelos Matemáticos</vt:lpstr>
      <vt:lpstr>Optimización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de operaciones</dc:title>
  <dc:creator>Heinz</dc:creator>
  <cp:lastModifiedBy>Heinz</cp:lastModifiedBy>
  <cp:revision>9</cp:revision>
  <dcterms:created xsi:type="dcterms:W3CDTF">2019-01-08T01:22:14Z</dcterms:created>
  <dcterms:modified xsi:type="dcterms:W3CDTF">2020-01-09T21:46:37Z</dcterms:modified>
</cp:coreProperties>
</file>