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8" autoAdjust="0"/>
    <p:restoredTop sz="94660"/>
  </p:normalViewPr>
  <p:slideViewPr>
    <p:cSldViewPr>
      <p:cViewPr varScale="1">
        <p:scale>
          <a:sx n="78" d="100"/>
          <a:sy n="7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8013" r="13927" b="8226"/>
          <a:stretch/>
        </p:blipFill>
        <p:spPr>
          <a:xfrm>
            <a:off x="228600" y="4572000"/>
            <a:ext cx="3520929" cy="2097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smtClean="0"/>
              <a:t>Data </a:t>
            </a:r>
            <a:r>
              <a:rPr lang="en-US" sz="4800" b="1" smtClean="0"/>
              <a:t>Science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en-US" sz="4800" b="1" smtClean="0"/>
              <a:t>Logistic Regression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Facultad de Ciencias Económicas</a:t>
            </a:r>
          </a:p>
          <a:p>
            <a:r>
              <a:rPr lang="en-US" smtClean="0"/>
              <a:t>Catedrático: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310193" cy="1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Logistic Regression</a:t>
            </a:r>
            <a:endParaRPr lang="en-US" sz="4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5533"/>
            <a:ext cx="6535272" cy="35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Logistic Regression</a:t>
            </a:r>
            <a:endParaRPr lang="en-US" sz="4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6506484" cy="489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Logistic Regression</a:t>
            </a:r>
            <a:endParaRPr lang="en-US" sz="4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2"/>
            <a:ext cx="5181600" cy="38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89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1929</TotalTime>
  <Words>16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Data Science 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35</cp:revision>
  <dcterms:created xsi:type="dcterms:W3CDTF">2017-07-23T15:37:30Z</dcterms:created>
  <dcterms:modified xsi:type="dcterms:W3CDTF">2020-02-07T19:44:25Z</dcterms:modified>
</cp:coreProperties>
</file>