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1609-B993-4720-89D6-9076DCAD4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88C54-9AA3-44CD-B55C-F3A0348FE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CBE0-B789-4542-8BF4-D25D895B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1FC1-531B-4F19-8225-4B81F212433D}" type="datetimeFigureOut">
              <a:rPr lang="es-GT" smtClean="0"/>
              <a:t>24/01/2021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554D-FF57-4B76-AEB6-0C50492A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500A1-40EF-46E5-9BFC-7626FAA0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F52-2515-4AE9-A507-FC72E6C375D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759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4FBD-B32F-43EA-A023-7BD6F562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7B039-63FC-4DDB-8D96-2CCA8A35D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07857-2F74-4A6E-82DE-61725EC4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1FC1-531B-4F19-8225-4B81F212433D}" type="datetimeFigureOut">
              <a:rPr lang="es-GT" smtClean="0"/>
              <a:t>24/01/2021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BC61-BE87-4459-B46E-242D0F1F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4FC2-5363-4066-B6BF-A464075C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F52-2515-4AE9-A507-FC72E6C375D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5276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CCB33-42B7-4FDF-A58A-FFFA85AA6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E7706-F475-4A59-812B-FD1C5BBA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6DFEF-B16D-4FBA-8B41-F045E585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1FC1-531B-4F19-8225-4B81F212433D}" type="datetimeFigureOut">
              <a:rPr lang="es-GT" smtClean="0"/>
              <a:t>24/01/2021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8009-345C-431F-885A-2FECAC9B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17685-EC8E-436F-858B-2CBD8A0D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F52-2515-4AE9-A507-FC72E6C375D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1108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8229-6145-434D-87C1-4A254A0C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ACB8-5B3E-4638-8F74-B9669DD7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877E6-0C5D-4E49-9EC2-7C5E9EF8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1FC1-531B-4F19-8225-4B81F212433D}" type="datetimeFigureOut">
              <a:rPr lang="es-GT" smtClean="0"/>
              <a:t>24/01/2021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2CBF1-7A91-4B7C-971C-E46F5C58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92A34-B257-4AD9-8A96-24116083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F52-2515-4AE9-A507-FC72E6C375D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2980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A04F-2C74-4464-AF94-DF5E9EA5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465A4-A451-4AC9-8240-F25E993E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04AC3-B580-4BB4-950E-3C428A01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1FC1-531B-4F19-8225-4B81F212433D}" type="datetimeFigureOut">
              <a:rPr lang="es-GT" smtClean="0"/>
              <a:t>24/01/2021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92937-5F82-46EE-9844-CA751F43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7FD5-43AE-4C53-B8BF-77219903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F52-2515-4AE9-A507-FC72E6C375D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2310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B371-C65A-4B1F-88A0-7C2471C3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57A6E-DC9A-4CE6-A813-6EF9C4B40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09010-B238-4361-BCCA-BC35AA39A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AF070-5F7D-4055-B161-D97188FF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1FC1-531B-4F19-8225-4B81F212433D}" type="datetimeFigureOut">
              <a:rPr lang="es-GT" smtClean="0"/>
              <a:t>24/01/2021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11EAF-8BCC-47BD-BDAD-EAA4E281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67C2B-1CC3-4F83-809C-5C504EE6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F52-2515-4AE9-A507-FC72E6C375D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4409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7567-3758-4442-8BF8-F71DD0BB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43B8-E981-4A1A-BC6D-DF2A0C861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19629-3900-4B6F-AD8E-074DD8CF9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A5A46-B5E8-4760-BB6C-91B406302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DC950-C2BC-4EF1-A482-9175E391E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E8DDE-C003-49D3-8D13-587AAAA3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1FC1-531B-4F19-8225-4B81F212433D}" type="datetimeFigureOut">
              <a:rPr lang="es-GT" smtClean="0"/>
              <a:t>24/01/2021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133E0-F2DC-4B12-8034-5FF4FD9A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DA3F3-2676-48B5-A753-8A594716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F52-2515-4AE9-A507-FC72E6C375D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2289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CAB9-8C29-4E90-B563-0ABD0662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C2B7D-38C2-4994-8AD3-33C36680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1FC1-531B-4F19-8225-4B81F212433D}" type="datetimeFigureOut">
              <a:rPr lang="es-GT" smtClean="0"/>
              <a:t>24/01/2021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3A6DC-1426-46AA-A4EA-6C15D851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ECBEB-1F58-42E0-9F53-FB78F529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F52-2515-4AE9-A507-FC72E6C375D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18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2EE2B-4D72-4830-84E3-8DDA4608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1FC1-531B-4F19-8225-4B81F212433D}" type="datetimeFigureOut">
              <a:rPr lang="es-GT" smtClean="0"/>
              <a:t>24/01/2021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D5912-6E00-40B5-BD08-49A4F740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D2E7C-C0AB-4A06-A318-AC63B12D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F52-2515-4AE9-A507-FC72E6C375D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264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EC11-109B-4FB6-8822-5047196B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02F8-2CD4-4A15-8D90-F027827D8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DCFB2-3D0A-473B-A04D-5F2BD6295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5427C-17C4-4FF3-A096-FC3DAC21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1FC1-531B-4F19-8225-4B81F212433D}" type="datetimeFigureOut">
              <a:rPr lang="es-GT" smtClean="0"/>
              <a:t>24/01/2021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09BD1-68B7-40D1-AB74-1690E328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53202-D4E8-47F9-99E0-CB649D3F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F52-2515-4AE9-A507-FC72E6C375D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1144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A5B1-76B1-4B7D-9408-935B441D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4B1F4-ED8B-4964-BE2F-760FAE615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B8522-03CC-49D2-A1F1-2953C26CA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47C33-CD8D-4487-829C-CD50A963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1FC1-531B-4F19-8225-4B81F212433D}" type="datetimeFigureOut">
              <a:rPr lang="es-GT" smtClean="0"/>
              <a:t>24/01/2021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E5D6B-03E9-4BC2-A360-60FDA777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5FF1D-2732-47F5-B829-A89F2039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F52-2515-4AE9-A507-FC72E6C375D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562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552AA-C0AD-46DC-AD3A-3DA087C0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DEC79-1F8B-49FB-9DEF-11C3AFFB9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7D3E6-4989-4CF7-BACB-DE652A8F0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1FC1-531B-4F19-8225-4B81F212433D}" type="datetimeFigureOut">
              <a:rPr lang="es-GT" smtClean="0"/>
              <a:t>24/01/2021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E4130-12E1-49FE-BBFC-4CDA343CA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1511-D359-4032-AA05-0A7C04FE9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EBF52-2515-4AE9-A507-FC72E6C375D6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2814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7B4C9E-62C4-4855-9B9C-535A3187B9AC}"/>
              </a:ext>
            </a:extLst>
          </p:cNvPr>
          <p:cNvSpPr/>
          <p:nvPr/>
        </p:nvSpPr>
        <p:spPr>
          <a:xfrm>
            <a:off x="2322021" y="2200030"/>
            <a:ext cx="1801091" cy="10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err="1"/>
              <a:t>Socialism</a:t>
            </a:r>
            <a:endParaRPr lang="es-G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8C3C48-E3AC-453D-9C26-434D4A543C8F}"/>
              </a:ext>
            </a:extLst>
          </p:cNvPr>
          <p:cNvSpPr/>
          <p:nvPr/>
        </p:nvSpPr>
        <p:spPr>
          <a:xfrm>
            <a:off x="301170" y="1160539"/>
            <a:ext cx="1778923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The </a:t>
            </a:r>
            <a:r>
              <a:rPr lang="es-GT" dirty="0" err="1"/>
              <a:t>loving</a:t>
            </a:r>
            <a:r>
              <a:rPr lang="es-GT" dirty="0"/>
              <a:t> </a:t>
            </a:r>
            <a:r>
              <a:rPr lang="es-GT" dirty="0" err="1"/>
              <a:t>family</a:t>
            </a:r>
            <a:r>
              <a:rPr lang="es-GT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C5A29B-9E34-4F14-9C7B-A177945215E3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1190632" y="1975187"/>
            <a:ext cx="1395153" cy="3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7622AEA-EBE8-48C4-BA9D-871AC62F980B}"/>
              </a:ext>
            </a:extLst>
          </p:cNvPr>
          <p:cNvSpPr/>
          <p:nvPr/>
        </p:nvSpPr>
        <p:spPr>
          <a:xfrm>
            <a:off x="5045562" y="892418"/>
            <a:ext cx="2629593" cy="10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‘</a:t>
            </a:r>
            <a:r>
              <a:rPr lang="es-GT" dirty="0" err="1"/>
              <a:t>Caring</a:t>
            </a:r>
            <a:r>
              <a:rPr lang="es-GT" dirty="0"/>
              <a:t> </a:t>
            </a:r>
            <a:r>
              <a:rPr lang="es-GT" dirty="0" err="1"/>
              <a:t>about</a:t>
            </a:r>
            <a:r>
              <a:rPr lang="es-GT" dirty="0"/>
              <a:t> the </a:t>
            </a:r>
            <a:r>
              <a:rPr lang="es-GT" dirty="0" err="1"/>
              <a:t>poor</a:t>
            </a:r>
            <a:r>
              <a:rPr lang="es-GT" dirty="0"/>
              <a:t>’.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E37433-7D7D-462B-99F6-4961CB15F284}"/>
              </a:ext>
            </a:extLst>
          </p:cNvPr>
          <p:cNvCxnSpPr>
            <a:cxnSpLocks/>
            <a:stCxn id="12" idx="4"/>
            <a:endCxn id="4" idx="7"/>
          </p:cNvCxnSpPr>
          <p:nvPr/>
        </p:nvCxnSpPr>
        <p:spPr>
          <a:xfrm flipH="1">
            <a:off x="3859348" y="1938508"/>
            <a:ext cx="2501011" cy="41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06F2F6F-E1CC-408E-B4A3-376718EDF57D}"/>
              </a:ext>
            </a:extLst>
          </p:cNvPr>
          <p:cNvSpPr/>
          <p:nvPr/>
        </p:nvSpPr>
        <p:spPr>
          <a:xfrm>
            <a:off x="2192052" y="419064"/>
            <a:ext cx="2629593" cy="10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err="1"/>
              <a:t>Lack</a:t>
            </a:r>
            <a:r>
              <a:rPr lang="es-GT" dirty="0"/>
              <a:t> of </a:t>
            </a:r>
            <a:r>
              <a:rPr lang="es-GT" dirty="0" err="1"/>
              <a:t>economic</a:t>
            </a:r>
            <a:r>
              <a:rPr lang="es-GT" dirty="0"/>
              <a:t> Understanding.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66C822-EC30-4ED1-9B3E-6193FF388080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 flipH="1">
            <a:off x="3222567" y="1465154"/>
            <a:ext cx="284282" cy="73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9DFD166-3A30-472F-80E1-5867831FB354}"/>
              </a:ext>
            </a:extLst>
          </p:cNvPr>
          <p:cNvSpPr/>
          <p:nvPr/>
        </p:nvSpPr>
        <p:spPr>
          <a:xfrm>
            <a:off x="301170" y="3286369"/>
            <a:ext cx="2629593" cy="10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“</a:t>
            </a:r>
            <a:r>
              <a:rPr lang="es-GT" dirty="0" err="1"/>
              <a:t>Capitalism</a:t>
            </a:r>
            <a:r>
              <a:rPr lang="es-GT" dirty="0"/>
              <a:t> </a:t>
            </a:r>
            <a:r>
              <a:rPr lang="es-GT" dirty="0" err="1"/>
              <a:t>is</a:t>
            </a:r>
            <a:r>
              <a:rPr lang="es-GT" dirty="0"/>
              <a:t> </a:t>
            </a:r>
            <a:r>
              <a:rPr lang="es-GT" dirty="0" err="1"/>
              <a:t>selfish</a:t>
            </a:r>
            <a:r>
              <a:rPr lang="es-GT" dirty="0"/>
              <a:t>”.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77F140-2F37-4027-A0BB-35DA17337DC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V="1">
            <a:off x="1615967" y="2723075"/>
            <a:ext cx="706054" cy="56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523D216-9C10-46BA-909E-DCD96294F694}"/>
              </a:ext>
            </a:extLst>
          </p:cNvPr>
          <p:cNvSpPr/>
          <p:nvPr/>
        </p:nvSpPr>
        <p:spPr>
          <a:xfrm>
            <a:off x="6616931" y="3797340"/>
            <a:ext cx="1958769" cy="10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err="1"/>
              <a:t>Libertarians</a:t>
            </a:r>
            <a:endParaRPr lang="es-GT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890BB6E-493D-4027-985A-32DC67D91B14}"/>
              </a:ext>
            </a:extLst>
          </p:cNvPr>
          <p:cNvSpPr/>
          <p:nvPr/>
        </p:nvSpPr>
        <p:spPr>
          <a:xfrm>
            <a:off x="8068888" y="2028752"/>
            <a:ext cx="2704407" cy="10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err="1"/>
              <a:t>Economically</a:t>
            </a:r>
            <a:r>
              <a:rPr lang="es-GT" dirty="0"/>
              <a:t> </a:t>
            </a:r>
            <a:r>
              <a:rPr lang="es-GT" dirty="0" err="1"/>
              <a:t>literate</a:t>
            </a:r>
            <a:r>
              <a:rPr lang="es-GT" dirty="0"/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C990410-096A-4AF0-B09D-58B55A8E8C72}"/>
              </a:ext>
            </a:extLst>
          </p:cNvPr>
          <p:cNvSpPr/>
          <p:nvPr/>
        </p:nvSpPr>
        <p:spPr>
          <a:xfrm>
            <a:off x="9277599" y="3488832"/>
            <a:ext cx="2629593" cy="10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err="1"/>
              <a:t>Care</a:t>
            </a:r>
            <a:r>
              <a:rPr lang="es-GT" dirty="0"/>
              <a:t> </a:t>
            </a:r>
            <a:r>
              <a:rPr lang="es-GT" dirty="0" err="1"/>
              <a:t>deeply</a:t>
            </a:r>
            <a:r>
              <a:rPr lang="es-GT" dirty="0"/>
              <a:t> </a:t>
            </a:r>
            <a:r>
              <a:rPr lang="es-GT" dirty="0" err="1"/>
              <a:t>about</a:t>
            </a:r>
            <a:r>
              <a:rPr lang="es-GT" dirty="0"/>
              <a:t> the </a:t>
            </a:r>
            <a:r>
              <a:rPr lang="es-GT" dirty="0" err="1"/>
              <a:t>poor</a:t>
            </a:r>
            <a:r>
              <a:rPr lang="es-GT" dirty="0"/>
              <a:t>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D23BCC8-EFC6-4E9B-A69A-DAEC66DB62A4}"/>
              </a:ext>
            </a:extLst>
          </p:cNvPr>
          <p:cNvSpPr/>
          <p:nvPr/>
        </p:nvSpPr>
        <p:spPr>
          <a:xfrm>
            <a:off x="7135686" y="5501611"/>
            <a:ext cx="2629593" cy="10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Are </a:t>
            </a:r>
            <a:r>
              <a:rPr lang="es-GT" dirty="0" err="1"/>
              <a:t>realists</a:t>
            </a:r>
            <a:r>
              <a:rPr lang="es-GT" dirty="0"/>
              <a:t>.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6EC92C-B962-4FE5-A1BA-0EC0D1200A2C}"/>
              </a:ext>
            </a:extLst>
          </p:cNvPr>
          <p:cNvSpPr/>
          <p:nvPr/>
        </p:nvSpPr>
        <p:spPr>
          <a:xfrm>
            <a:off x="4123112" y="5442537"/>
            <a:ext cx="2629593" cy="10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err="1"/>
              <a:t>Believe</a:t>
            </a:r>
            <a:r>
              <a:rPr lang="es-GT" dirty="0"/>
              <a:t> in the individual.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D57316-3A88-42B7-82CF-B9886802715D}"/>
              </a:ext>
            </a:extLst>
          </p:cNvPr>
          <p:cNvSpPr/>
          <p:nvPr/>
        </p:nvSpPr>
        <p:spPr>
          <a:xfrm>
            <a:off x="3537889" y="3374836"/>
            <a:ext cx="2629593" cy="1046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err="1"/>
              <a:t>Believe</a:t>
            </a:r>
            <a:r>
              <a:rPr lang="es-GT" dirty="0"/>
              <a:t> in the </a:t>
            </a:r>
            <a:r>
              <a:rPr lang="es-GT" dirty="0" err="1"/>
              <a:t>state</a:t>
            </a:r>
            <a:r>
              <a:rPr lang="es-GT" dirty="0"/>
              <a:t>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AC1EC0-03EB-4E4E-8EC8-F1895483C299}"/>
              </a:ext>
            </a:extLst>
          </p:cNvPr>
          <p:cNvCxnSpPr>
            <a:stCxn id="44" idx="0"/>
            <a:endCxn id="4" idx="5"/>
          </p:cNvCxnSpPr>
          <p:nvPr/>
        </p:nvCxnSpPr>
        <p:spPr>
          <a:xfrm flipH="1" flipV="1">
            <a:off x="3859348" y="3092924"/>
            <a:ext cx="993338" cy="28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FBC7402-C5E0-47E9-B077-E2AB58130921}"/>
              </a:ext>
            </a:extLst>
          </p:cNvPr>
          <p:cNvCxnSpPr>
            <a:cxnSpLocks/>
            <a:stCxn id="39" idx="3"/>
            <a:endCxn id="43" idx="0"/>
          </p:cNvCxnSpPr>
          <p:nvPr/>
        </p:nvCxnSpPr>
        <p:spPr>
          <a:xfrm flipH="1">
            <a:off x="5437909" y="4690234"/>
            <a:ext cx="1465877" cy="75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4E1AE5-BAE4-45A6-9DB9-E84340529811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>
            <a:off x="7596316" y="4843430"/>
            <a:ext cx="854167" cy="65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46E9009-D071-407B-BB9C-D5E7965AE1F1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8575700" y="4011877"/>
            <a:ext cx="701899" cy="30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0A27BFD-DCB1-4369-90B3-8A7411E6E632}"/>
              </a:ext>
            </a:extLst>
          </p:cNvPr>
          <p:cNvCxnSpPr>
            <a:cxnSpLocks/>
            <a:stCxn id="39" idx="7"/>
            <a:endCxn id="40" idx="4"/>
          </p:cNvCxnSpPr>
          <p:nvPr/>
        </p:nvCxnSpPr>
        <p:spPr>
          <a:xfrm flipV="1">
            <a:off x="8288845" y="3074842"/>
            <a:ext cx="1132247" cy="87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9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Corzo</dc:creator>
  <cp:lastModifiedBy>David Corzo</cp:lastModifiedBy>
  <cp:revision>11</cp:revision>
  <dcterms:created xsi:type="dcterms:W3CDTF">2021-01-22T04:04:05Z</dcterms:created>
  <dcterms:modified xsi:type="dcterms:W3CDTF">2021-01-24T23:15:54Z</dcterms:modified>
</cp:coreProperties>
</file>