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30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54">
          <p15:clr>
            <a:srgbClr val="A4A3A4"/>
          </p15:clr>
        </p15:guide>
        <p15:guide id="6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65C722-9044-4102-B51E-B5C344A3199E}">
  <a:tblStyle styleId="{E565C722-9044-4102-B51E-B5C344A319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30"/>
        <p:guide pos="526"/>
        <p:guide pos="528" orient="horz"/>
        <p:guide pos="7654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65ab9d5aa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b65ab9d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gb65ab9d5a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65ab9d5aa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b65ab9d5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gb65ab9d5aa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5ab9d5aa_0_1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b65ab9d5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gb65ab9d5aa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65ab9d5aa_0_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b65ab9d5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gb65ab9d5aa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959825" y="8522715"/>
            <a:ext cx="1084430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RESUMEN</a:t>
            </a:r>
            <a:endParaRPr sz="8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420533" y="2929466"/>
            <a:ext cx="1286934" cy="7857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6256075" y="2309025"/>
            <a:ext cx="91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David Corzo, Pablo Velásquez, Jean Mejicanos, Roberto Lacayo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142175" y="455174"/>
            <a:ext cx="18017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Identificar variables</a:t>
            </a:r>
            <a:endParaRPr b="1" sz="1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" y="7944200"/>
            <a:ext cx="24377651" cy="228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574100" y="838200"/>
            <a:ext cx="101583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. Identificar datos faltantes</a:t>
            </a:r>
            <a:endParaRPr b="1" sz="1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2304575" y="8327575"/>
            <a:ext cx="1969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M[as contexto?_</a:t>
            </a:r>
            <a:endParaRPr sz="4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" name="Google Shape;41;p5"/>
          <p:cNvGraphicFramePr/>
          <p:nvPr/>
        </p:nvGraphicFramePr>
        <p:xfrm>
          <a:off x="8338625" y="89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{E565C722-9044-4102-B51E-B5C344A3199E}</a:tableStyleId>
              </a:tblPr>
              <a:tblGrid>
                <a:gridCol w="2237175"/>
                <a:gridCol w="3868450"/>
                <a:gridCol w="1677875"/>
                <a:gridCol w="2796475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Falta: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Identificador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Nota aprobado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3142175" y="455174"/>
            <a:ext cx="18017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Identificar datos atípicos</a:t>
            </a:r>
            <a:endParaRPr b="1" sz="1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050" y="4843482"/>
            <a:ext cx="2929813" cy="68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3142175" y="455174"/>
            <a:ext cx="18017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Limpieza de datos</a:t>
            </a:r>
            <a:endParaRPr b="1" sz="1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25" y="5095653"/>
            <a:ext cx="8038725" cy="1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142175" y="455174"/>
            <a:ext cx="18017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Analisis multivariado</a:t>
            </a:r>
            <a:endParaRPr b="1" sz="1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69624"/>
            <a:ext cx="24377701" cy="400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4">
            <a:alphaModFix/>
          </a:blip>
          <a:srcRect b="0" l="0" r="35258" t="13134"/>
          <a:stretch/>
        </p:blipFill>
        <p:spPr>
          <a:xfrm>
            <a:off x="0" y="0"/>
            <a:ext cx="4523001" cy="8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mpires 12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B363D"/>
      </a:accent1>
      <a:accent2>
        <a:srgbClr val="E0D825"/>
      </a:accent2>
      <a:accent3>
        <a:srgbClr val="F2F1ED"/>
      </a:accent3>
      <a:accent4>
        <a:srgbClr val="FDFFFD"/>
      </a:accent4>
      <a:accent5>
        <a:srgbClr val="ECEDEC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