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9AB64-6F64-4FBE-8762-3A76C0B5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35FA1-2C8E-42D8-BECD-515BE5DD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8FE9B-B3F6-4BB4-BDD6-93CAD434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8AB29-30AE-4D13-BBDF-DB04952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782EB-A2E6-48BF-9E15-3AE9AB1C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326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3E8-AE24-4E1A-9F30-301E8C5A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C5CB2-C12D-4282-9DDE-3A6FD5C2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9FC81-406A-41FE-B685-B27F33D6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E622C-16EF-4216-868D-EB19D6A1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860080-809A-4391-826C-5487279C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92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E61367-6853-4150-8C17-C8E4690AE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2F73E-F1A8-45E7-B2E5-9EF45DD4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8A327-C0BA-435C-980D-230A34CE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990FE-DC0E-4D58-A511-AE3D689B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5B3A4-4401-4F3B-8EC3-BA65A6CE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102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CAC72-3D61-4A29-83FF-94BA9FB4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CE0CA-3433-47B4-876D-5ECA53E5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F4B77-6CC8-4481-9096-97902BB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E9AC3-9B71-406C-9CEC-49E83E17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9A07C-7D19-48BC-BC78-0A3C0BA0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26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6949E-211A-496F-B13C-90AEEEBC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58EE2-5C2B-4C86-A28E-9CB25593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705D0-A884-4E34-A743-B77A5C2B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516C-BB2C-4EE0-BB74-66C7416F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D59D-135D-45E4-BF67-BA62DC94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05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00B2C-E1CF-4A42-B6B1-32C37E2C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9A8C9-E7D1-456C-9D18-9660BB4FA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A23B2-B022-42AF-859E-02E52CFC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47C1E-95D9-42BA-BD53-778EE00A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D9BB9-4C87-4BAC-960B-5931150E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4D04B-0472-452F-A610-3E8F1634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93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1D64A-71F1-4D5A-90C1-05DBEE12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FF9A5F-99C8-4205-BB79-B0511656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4DE8D-684A-40D6-BC77-DC6B3751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B6BE2F-9D51-413D-9715-04CACA41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9FE403-8952-4435-836A-581AE252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4B8A1-3D18-41F7-88FE-4CBFA99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DCBE5-4B66-4319-9C56-31713485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215995-9780-4DA7-9BA1-E4BA852C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19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D24BC-97EC-4437-951C-E30616F7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604A1F-D475-400C-A23B-6F82FDA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E53CEB-8B91-43E5-8301-46B88A7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C62962-26FD-41E6-A548-316E4DAA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87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B88A5A-E826-4340-A307-180A775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1D9578-8AB8-49F5-B611-B94C003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4642E-7028-4C56-B154-2305A862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50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E1CE8-AD46-4B31-A405-84168C7C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2BA76-2785-4053-B3B1-835BF32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0B5C20-2D7C-494F-8275-362BF9B6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86BF1-8CC9-4B00-870E-DEE1C05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0CE7C-6CC2-49AE-8FD0-6EA1DA8E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BC698-7A86-4084-8739-11CDCF2F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657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DAF2-6D84-484E-B948-2D560043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7A46A0-0875-4CBE-AF56-FE1092FF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FB857-A838-4802-A1BA-516955A4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368D0C-C112-4A4D-8495-27045310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9D676-BA02-4CFF-9A14-A853AB3D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6462FE-3322-4406-8519-40188966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80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2F1708-4788-4061-9CE6-AD937F9F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A84CB-6672-49CA-8B72-8A4B7F6D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E2A8D-4CC2-4A27-B2BC-3532389A5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EA81-5D17-4236-995B-0F99D982B2AB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19391-34E8-416A-A203-42777007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AC4D7-6B15-4EC4-9A18-6F5B8231B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38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://localhost:8080/pri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clear" TargetMode="External"/><Relationship Id="rId5" Type="http://schemas.openxmlformats.org/officeDocument/2006/relationships/hyperlink" Target="http://localhost:8080/pop" TargetMode="External"/><Relationship Id="rId4" Type="http://schemas.openxmlformats.org/officeDocument/2006/relationships/hyperlink" Target="http://localhost:8080/push?la=%7binput_csv%7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32BAE-F565-4B50-87F8-755B8D6B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GT" dirty="0"/>
              <a:t>Video </a:t>
            </a:r>
            <a:r>
              <a:rPr lang="es-GT" dirty="0" err="1"/>
              <a:t>profiling</a:t>
            </a:r>
            <a:r>
              <a:rPr lang="es-GT" dirty="0"/>
              <a:t> y unit </a:t>
            </a:r>
            <a:r>
              <a:rPr lang="es-GT" dirty="0" err="1"/>
              <a:t>testing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01D2-39D6-4940-976D-D0289C7AC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GT" sz="2000"/>
              <a:t>David Corzo</a:t>
            </a:r>
          </a:p>
          <a:p>
            <a:pPr algn="l"/>
            <a:endParaRPr lang="es-GT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BE32D-F7DC-412B-B616-EEC357389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" r="40156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69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AB8D0-0392-4E2E-9877-D33CE6E6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Primero el unit testing</a:t>
            </a:r>
          </a:p>
        </p:txBody>
      </p:sp>
    </p:spTree>
    <p:extLst>
      <p:ext uri="{BB962C8B-B14F-4D97-AF65-F5344CB8AC3E}">
        <p14:creationId xmlns:p14="http://schemas.microsoft.com/office/powerpoint/2010/main" val="3326075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32029C-EDF1-47FB-82A6-9A9831B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000000"/>
                </a:solidFill>
              </a:rPr>
              <a:t>El código fuente: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81C4FF8B-B63B-4D45-8A0F-485855821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F9F1F84-5058-4C6D-9203-BB7C2FF5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PUSH: Append al array, a la última posición.</a:t>
            </a:r>
          </a:p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POP: saca el “last in” del array.</a:t>
            </a:r>
          </a:p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CLEAR:  vacía todo lo que está en el array.</a:t>
            </a:r>
          </a:p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PRINT: Imprime todo lo que está en el array.</a:t>
            </a:r>
          </a:p>
        </p:txBody>
      </p:sp>
    </p:spTree>
    <p:extLst>
      <p:ext uri="{BB962C8B-B14F-4D97-AF65-F5344CB8AC3E}">
        <p14:creationId xmlns:p14="http://schemas.microsoft.com/office/powerpoint/2010/main" val="186490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B755D-392D-495E-B041-3413F920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Pasó todo satisfactoriamente</a:t>
            </a:r>
          </a:p>
        </p:txBody>
      </p:sp>
    </p:spTree>
    <p:extLst>
      <p:ext uri="{BB962C8B-B14F-4D97-AF65-F5344CB8AC3E}">
        <p14:creationId xmlns:p14="http://schemas.microsoft.com/office/powerpoint/2010/main" val="217478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7264DF-0A45-4DF8-9525-ECB78D27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Segundo el profiling</a:t>
            </a:r>
          </a:p>
        </p:txBody>
      </p:sp>
    </p:spTree>
    <p:extLst>
      <p:ext uri="{BB962C8B-B14F-4D97-AF65-F5344CB8AC3E}">
        <p14:creationId xmlns:p14="http://schemas.microsoft.com/office/powerpoint/2010/main" val="294389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DAB8-A2B6-42F2-9280-8B92419A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561" y="803325"/>
            <a:ext cx="6021863" cy="1325563"/>
          </a:xfrm>
        </p:spPr>
        <p:txBody>
          <a:bodyPr>
            <a:normAutofit/>
          </a:bodyPr>
          <a:lstStyle/>
          <a:p>
            <a:r>
              <a:rPr lang="es-GT" sz="3700" b="1" dirty="0"/>
              <a:t>Cuatro diferentes pruebas por cuatro métodos: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36A3A8-AA1C-4B0D-A9F0-B26C7B46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05C0C-A22F-48B6-BBBB-63717873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611" y="2827470"/>
            <a:ext cx="7134224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s-GT" dirty="0"/>
              <a:t>PUSH:</a:t>
            </a:r>
          </a:p>
          <a:p>
            <a:pPr lvl="1"/>
            <a:r>
              <a:rPr lang="es-GT" sz="2800" dirty="0">
                <a:hlinkClick r:id="rId4"/>
              </a:rPr>
              <a:t>http://localhost:8080/push?la={input_csv}</a:t>
            </a:r>
            <a:endParaRPr lang="es-GT" sz="2800" dirty="0"/>
          </a:p>
          <a:p>
            <a:r>
              <a:rPr lang="es-GT" dirty="0"/>
              <a:t>POP:</a:t>
            </a:r>
          </a:p>
          <a:p>
            <a:pPr lvl="1"/>
            <a:r>
              <a:rPr lang="es-GT" sz="2800" dirty="0">
                <a:hlinkClick r:id="rId5"/>
              </a:rPr>
              <a:t>http://localhost:8080/pop</a:t>
            </a:r>
            <a:endParaRPr lang="es-GT" sz="2800" dirty="0"/>
          </a:p>
          <a:p>
            <a:r>
              <a:rPr lang="es-GT" dirty="0"/>
              <a:t>CLEAR:</a:t>
            </a:r>
          </a:p>
          <a:p>
            <a:pPr lvl="1"/>
            <a:r>
              <a:rPr lang="es-GT" sz="2800" dirty="0">
                <a:hlinkClick r:id="rId6"/>
              </a:rPr>
              <a:t>http://localhost:8080/clear</a:t>
            </a:r>
            <a:endParaRPr lang="es-GT" sz="2800" dirty="0"/>
          </a:p>
          <a:p>
            <a:r>
              <a:rPr lang="es-GT" dirty="0"/>
              <a:t>PRINT:</a:t>
            </a:r>
          </a:p>
          <a:p>
            <a:pPr lvl="1"/>
            <a:r>
              <a:rPr lang="es-GT" sz="2800" dirty="0">
                <a:hlinkClick r:id="rId7"/>
              </a:rPr>
              <a:t>http://localhost:8080/print</a:t>
            </a:r>
            <a:r>
              <a:rPr lang="es-GT" sz="2800" u="sng" dirty="0"/>
              <a:t> 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34826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234E97-1952-4741-B5A4-0EB6CFF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Paso todo satisfactoriamente</a:t>
            </a:r>
          </a:p>
        </p:txBody>
      </p:sp>
    </p:spTree>
    <p:extLst>
      <p:ext uri="{BB962C8B-B14F-4D97-AF65-F5344CB8AC3E}">
        <p14:creationId xmlns:p14="http://schemas.microsoft.com/office/powerpoint/2010/main" val="216760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Video profiling y unit testing</vt:lpstr>
      <vt:lpstr>Primero el unit testing</vt:lpstr>
      <vt:lpstr>El código fuente:</vt:lpstr>
      <vt:lpstr>Pasó todo satisfactoriamente</vt:lpstr>
      <vt:lpstr>Segundo el profiling</vt:lpstr>
      <vt:lpstr>Cuatro diferentes pruebas por cuatro métodos:</vt:lpstr>
      <vt:lpstr>Paso todo satisfactoriamente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profiling y unit testing</dc:title>
  <dc:creator>David Corzo</dc:creator>
  <cp:lastModifiedBy>David Corzo</cp:lastModifiedBy>
  <cp:revision>1</cp:revision>
  <dcterms:created xsi:type="dcterms:W3CDTF">2020-01-27T04:35:13Z</dcterms:created>
  <dcterms:modified xsi:type="dcterms:W3CDTF">2020-01-27T04:43:17Z</dcterms:modified>
</cp:coreProperties>
</file>