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9AB64-6F64-4FBE-8762-3A76C0B52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D35FA1-2C8E-42D8-BECD-515BE5DD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8FE9B-B3F6-4BB4-BDD6-93CAD434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08AB29-30AE-4D13-BBDF-DB049522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782EB-A2E6-48BF-9E15-3AE9AB1C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0326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273E8-AE24-4E1A-9F30-301E8C5A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9C5CB2-C12D-4282-9DDE-3A6FD5C2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9FC81-406A-41FE-B685-B27F33D6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E622C-16EF-4216-868D-EB19D6A1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860080-809A-4391-826C-5487279C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922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E61367-6853-4150-8C17-C8E4690AE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D2F73E-F1A8-45E7-B2E5-9EF45DD43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78A327-C0BA-435C-980D-230A34CE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5990FE-DC0E-4D58-A511-AE3D689B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5B3A4-4401-4F3B-8EC3-BA65A6CE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4102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CAC72-3D61-4A29-83FF-94BA9FB4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8CE0CA-3433-47B4-876D-5ECA53E5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CF4B77-6CC8-4481-9096-97902BB3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4E9AC3-9B71-406C-9CEC-49E83E17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9A07C-7D19-48BC-BC78-0A3C0BA0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5267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6949E-211A-496F-B13C-90AEEEBC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258EE2-5C2B-4C86-A28E-9CB25593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9705D0-A884-4E34-A743-B77A5C2B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516C-BB2C-4EE0-BB74-66C7416F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0D59D-135D-45E4-BF67-BA62DC94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054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00B2C-E1CF-4A42-B6B1-32C37E2C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9A8C9-E7D1-456C-9D18-9660BB4FA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AA23B2-B022-42AF-859E-02E52CFCE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247C1E-95D9-42BA-BD53-778EE00A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7D9BB9-4C87-4BAC-960B-5931150E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D4D04B-0472-452F-A610-3E8F1634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0932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1D64A-71F1-4D5A-90C1-05DBEE12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FF9A5F-99C8-4205-BB79-B0511656E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64DE8D-684A-40D6-BC77-DC6B3751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B6BE2F-9D51-413D-9715-04CACA41B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9FE403-8952-4435-836A-581AE2525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4B8A1-3D18-41F7-88FE-4CBFA991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DDCBE5-4B66-4319-9C56-31713485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215995-9780-4DA7-9BA1-E4BA852C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6191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D24BC-97EC-4437-951C-E30616F7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604A1F-D475-400C-A23B-6F82FDA4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E53CEB-8B91-43E5-8301-46B88A75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C62962-26FD-41E6-A548-316E4DAA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875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B88A5A-E826-4340-A307-180A7751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1D9578-8AB8-49F5-B611-B94C0039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C4642E-7028-4C56-B154-2305A862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150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E1CE8-AD46-4B31-A405-84168C7C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2BA76-2785-4053-B3B1-835BF321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0B5C20-2D7C-494F-8275-362BF9B6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286BF1-8CC9-4B00-870E-DEE1C05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20CE7C-6CC2-49AE-8FD0-6EA1DA8E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2BC698-7A86-4084-8739-11CDCF2F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9657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DDAF2-6D84-484E-B948-2D560043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7A46A0-0875-4CBE-AF56-FE1092FF0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BFB857-A838-4802-A1BA-516955A4A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368D0C-C112-4A4D-8495-27045310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A81-5D17-4236-995B-0F99D982B2AB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69D676-BA02-4CFF-9A14-A853AB3D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6462FE-3322-4406-8519-40188966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6804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2F1708-4788-4061-9CE6-AD937F9F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0A84CB-6672-49CA-8B72-8A4B7F6DB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E2A8D-4CC2-4A27-B2BC-3532389A5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EA81-5D17-4236-995B-0F99D982B2AB}" type="datetimeFigureOut">
              <a:rPr lang="es-GT" smtClean="0"/>
              <a:t>3/02/2020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219391-34E8-416A-A203-427770078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DAC4D7-6B15-4EC4-9A18-6F5B8231B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37B7-50D1-4A90-91D6-4DF491B532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382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hyperlink" Target="http://localhost:8080/prin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clear" TargetMode="External"/><Relationship Id="rId5" Type="http://schemas.openxmlformats.org/officeDocument/2006/relationships/hyperlink" Target="http://localhost:8080/pop" TargetMode="External"/><Relationship Id="rId4" Type="http://schemas.openxmlformats.org/officeDocument/2006/relationships/hyperlink" Target="http://localhost:8080/push?la=%7binput_csv%7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32BAE-F565-4B50-87F8-755B8D6B2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GT" dirty="0"/>
              <a:t>Video </a:t>
            </a:r>
            <a:r>
              <a:rPr lang="es-GT" dirty="0" err="1"/>
              <a:t>profiling</a:t>
            </a:r>
            <a:r>
              <a:rPr lang="es-GT" dirty="0"/>
              <a:t> y unit </a:t>
            </a:r>
            <a:r>
              <a:rPr lang="es-GT" dirty="0" err="1"/>
              <a:t>testing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801D2-39D6-4940-976D-D0289C7AC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GT" sz="2000"/>
              <a:t>David Corzo</a:t>
            </a:r>
          </a:p>
          <a:p>
            <a:pPr algn="l"/>
            <a:endParaRPr lang="es-GT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BE32D-F7DC-412B-B616-EEC357389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9" r="40156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6935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EAB8D0-0392-4E2E-9877-D33CE6E6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Primero el unit testing</a:t>
            </a:r>
          </a:p>
        </p:txBody>
      </p:sp>
    </p:spTree>
    <p:extLst>
      <p:ext uri="{BB962C8B-B14F-4D97-AF65-F5344CB8AC3E}">
        <p14:creationId xmlns:p14="http://schemas.microsoft.com/office/powerpoint/2010/main" val="3326075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32029C-EDF1-47FB-82A6-9A9831B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000000"/>
                </a:solidFill>
              </a:rPr>
              <a:t>El código fuente: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81C4FF8B-B63B-4D45-8A0F-485855821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0F9F1F84-5058-4C6D-9203-BB7C2FF5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s-GT" sz="2000">
                <a:solidFill>
                  <a:srgbClr val="000000"/>
                </a:solidFill>
              </a:rPr>
              <a:t>PUSH: Append al array, a la última posición.</a:t>
            </a:r>
          </a:p>
          <a:p>
            <a:pPr marL="514350" indent="-514350">
              <a:buAutoNum type="arabicPeriod"/>
            </a:pPr>
            <a:r>
              <a:rPr lang="es-GT" sz="2000">
                <a:solidFill>
                  <a:srgbClr val="000000"/>
                </a:solidFill>
              </a:rPr>
              <a:t>POP: saca el “last in” del array.</a:t>
            </a:r>
          </a:p>
          <a:p>
            <a:pPr marL="514350" indent="-514350">
              <a:buAutoNum type="arabicPeriod"/>
            </a:pPr>
            <a:r>
              <a:rPr lang="es-GT" sz="2000">
                <a:solidFill>
                  <a:srgbClr val="000000"/>
                </a:solidFill>
              </a:rPr>
              <a:t>CLEAR:  vacía todo lo que está en el array.</a:t>
            </a:r>
          </a:p>
          <a:p>
            <a:pPr marL="514350" indent="-514350">
              <a:buAutoNum type="arabicPeriod"/>
            </a:pPr>
            <a:r>
              <a:rPr lang="es-GT" sz="2000">
                <a:solidFill>
                  <a:srgbClr val="000000"/>
                </a:solidFill>
              </a:rPr>
              <a:t>PRINT: Imprime todo lo que está en el array.</a:t>
            </a:r>
          </a:p>
        </p:txBody>
      </p:sp>
    </p:spTree>
    <p:extLst>
      <p:ext uri="{BB962C8B-B14F-4D97-AF65-F5344CB8AC3E}">
        <p14:creationId xmlns:p14="http://schemas.microsoft.com/office/powerpoint/2010/main" val="186490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0B755D-392D-495E-B041-3413F920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Pasó todo satisfactoriamente</a:t>
            </a:r>
          </a:p>
        </p:txBody>
      </p:sp>
    </p:spTree>
    <p:extLst>
      <p:ext uri="{BB962C8B-B14F-4D97-AF65-F5344CB8AC3E}">
        <p14:creationId xmlns:p14="http://schemas.microsoft.com/office/powerpoint/2010/main" val="2174785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7264DF-0A45-4DF8-9525-ECB78D27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Segundo el profiling</a:t>
            </a:r>
          </a:p>
        </p:txBody>
      </p:sp>
    </p:spTree>
    <p:extLst>
      <p:ext uri="{BB962C8B-B14F-4D97-AF65-F5344CB8AC3E}">
        <p14:creationId xmlns:p14="http://schemas.microsoft.com/office/powerpoint/2010/main" val="2943896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EDAB8-A2B6-42F2-9280-8B92419A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561" y="803325"/>
            <a:ext cx="6021863" cy="1325563"/>
          </a:xfrm>
        </p:spPr>
        <p:txBody>
          <a:bodyPr>
            <a:normAutofit/>
          </a:bodyPr>
          <a:lstStyle/>
          <a:p>
            <a:r>
              <a:rPr lang="es-GT" sz="3700" b="1" dirty="0"/>
              <a:t>Cuatro diferentes pruebas por cuatro métodos: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136A3A8-AA1C-4B0D-A9F0-B26C7B46F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005C0C-A22F-48B6-BBBB-63717873C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611" y="2827470"/>
            <a:ext cx="7134224" cy="3375920"/>
          </a:xfrm>
        </p:spPr>
        <p:txBody>
          <a:bodyPr anchor="t">
            <a:normAutofit fontScale="92500" lnSpcReduction="10000"/>
          </a:bodyPr>
          <a:lstStyle/>
          <a:p>
            <a:r>
              <a:rPr lang="es-GT" dirty="0"/>
              <a:t>PUSH:</a:t>
            </a:r>
          </a:p>
          <a:p>
            <a:pPr lvl="1"/>
            <a:r>
              <a:rPr lang="es-GT" sz="2800" dirty="0">
                <a:hlinkClick r:id="rId4"/>
              </a:rPr>
              <a:t>http://localhost:8080/push?la={input_csv}</a:t>
            </a:r>
            <a:endParaRPr lang="es-GT" sz="2800" dirty="0"/>
          </a:p>
          <a:p>
            <a:r>
              <a:rPr lang="es-GT" dirty="0"/>
              <a:t>POP:</a:t>
            </a:r>
          </a:p>
          <a:p>
            <a:pPr lvl="1"/>
            <a:r>
              <a:rPr lang="es-GT" sz="2800" dirty="0">
                <a:hlinkClick r:id="rId5"/>
              </a:rPr>
              <a:t>http://localhost:8080/pop</a:t>
            </a:r>
            <a:endParaRPr lang="es-GT" sz="2800" dirty="0"/>
          </a:p>
          <a:p>
            <a:r>
              <a:rPr lang="es-GT" dirty="0"/>
              <a:t>CLEAR:</a:t>
            </a:r>
          </a:p>
          <a:p>
            <a:pPr lvl="1"/>
            <a:r>
              <a:rPr lang="es-GT" sz="2800" dirty="0">
                <a:hlinkClick r:id="rId6"/>
              </a:rPr>
              <a:t>http://localhost:8080/clear</a:t>
            </a:r>
            <a:endParaRPr lang="es-GT" sz="2800" dirty="0"/>
          </a:p>
          <a:p>
            <a:r>
              <a:rPr lang="es-GT" dirty="0"/>
              <a:t>PRINT:</a:t>
            </a:r>
          </a:p>
          <a:p>
            <a:pPr lvl="1"/>
            <a:r>
              <a:rPr lang="es-GT" sz="2800" dirty="0">
                <a:hlinkClick r:id="rId7"/>
              </a:rPr>
              <a:t>http://localhost:8080/print</a:t>
            </a:r>
            <a:r>
              <a:rPr lang="es-GT" sz="2800" u="sng" dirty="0"/>
              <a:t> 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234826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234E97-1952-4741-B5A4-0EB6CFF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Paso todo satisfactoriamente</a:t>
            </a:r>
          </a:p>
        </p:txBody>
      </p:sp>
    </p:spTree>
    <p:extLst>
      <p:ext uri="{BB962C8B-B14F-4D97-AF65-F5344CB8AC3E}">
        <p14:creationId xmlns:p14="http://schemas.microsoft.com/office/powerpoint/2010/main" val="2167601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E9AD56-72CC-44B7-9473-52D8D1AC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</a:rPr>
              <a:t>A </a:t>
            </a:r>
            <a:r>
              <a:rPr lang="en-US" sz="3300" dirty="0" err="1">
                <a:solidFill>
                  <a:schemeClr val="bg1"/>
                </a:solidFill>
              </a:rPr>
              <a:t>continuación</a:t>
            </a:r>
            <a:r>
              <a:rPr lang="en-US" sz="3300" dirty="0">
                <a:solidFill>
                  <a:schemeClr val="bg1"/>
                </a:solidFill>
              </a:rPr>
              <a:t> la </a:t>
            </a:r>
            <a:r>
              <a:rPr lang="en-US" sz="3300" dirty="0" err="1">
                <a:solidFill>
                  <a:schemeClr val="bg1"/>
                </a:solidFill>
              </a:rPr>
              <a:t>aplicación</a:t>
            </a:r>
            <a:r>
              <a:rPr lang="en-US" sz="3300" dirty="0">
                <a:solidFill>
                  <a:schemeClr val="bg1"/>
                </a:solidFill>
              </a:rPr>
              <a:t> de </a:t>
            </a:r>
            <a:r>
              <a:rPr lang="en-US" sz="3300" dirty="0" err="1">
                <a:solidFill>
                  <a:schemeClr val="bg1"/>
                </a:solidFill>
              </a:rPr>
              <a:t>débitos</a:t>
            </a:r>
            <a:r>
              <a:rPr lang="en-US" sz="3300" dirty="0">
                <a:solidFill>
                  <a:schemeClr val="bg1"/>
                </a:solidFill>
              </a:rPr>
              <a:t> y </a:t>
            </a:r>
            <a:r>
              <a:rPr lang="en-US" sz="3300" dirty="0" err="1">
                <a:solidFill>
                  <a:schemeClr val="bg1"/>
                </a:solidFill>
              </a:rPr>
              <a:t>créditos</a:t>
            </a:r>
            <a:endParaRPr lang="en-US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43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50F916-2141-43C4-9E42-2767F369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8" y="1111086"/>
            <a:ext cx="8138581" cy="262388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operaciones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a-</a:t>
            </a:r>
            <a:r>
              <a:rPr lang="en-US" sz="6600" dirty="0">
                <a:solidFill>
                  <a:srgbClr val="FFFFFF"/>
                </a:solidFill>
              </a:rPr>
              <a:t>j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están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soportadas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todas</a:t>
            </a:r>
            <a:r>
              <a:rPr lang="en-US" sz="6600" dirty="0">
                <a:solidFill>
                  <a:srgbClr val="FFFFFF"/>
                </a:solidFill>
              </a:rPr>
              <a:t>)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2BD2CEB-664A-46FC-8F51-E3E4888FC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38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134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Video profiling y unit testing</vt:lpstr>
      <vt:lpstr>Primero el unit testing</vt:lpstr>
      <vt:lpstr>El código fuente:</vt:lpstr>
      <vt:lpstr>Pasó todo satisfactoriamente</vt:lpstr>
      <vt:lpstr>Segundo el profiling</vt:lpstr>
      <vt:lpstr>Cuatro diferentes pruebas por cuatro métodos:</vt:lpstr>
      <vt:lpstr>Paso todo satisfactoriamente</vt:lpstr>
      <vt:lpstr>A continuación la aplicación de débitos y créditos</vt:lpstr>
      <vt:lpstr>Las operaciones a-j están soportadas ( todas)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profiling y unit testing</dc:title>
  <dc:creator>David Corzo</dc:creator>
  <cp:lastModifiedBy>David Corzo</cp:lastModifiedBy>
  <cp:revision>1</cp:revision>
  <dcterms:created xsi:type="dcterms:W3CDTF">2020-02-03T08:00:02Z</dcterms:created>
  <dcterms:modified xsi:type="dcterms:W3CDTF">2020-02-03T08:09:46Z</dcterms:modified>
</cp:coreProperties>
</file>