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9235C-4611-408A-BF4D-35281CD79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709DBF-FF82-406D-9C84-38FCA946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C50CD6-AF96-4C85-88D8-A085CC03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5312-CFED-4801-9489-B88C54739D3E}" type="datetimeFigureOut">
              <a:rPr lang="es-GT" smtClean="0"/>
              <a:t>9/02/2020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8E2D74-B0C2-4D7C-8791-94223344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0EBF10-F27A-4866-B38F-3CBB881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0670-E1D1-4C36-BA07-BE6DA2D5798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4214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A9165-0D49-40C4-A4B0-6CFB1C7C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CD9F02-F08C-4605-AEC7-F19278F2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009116-960E-4B52-9BD1-6E6ECF2F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5312-CFED-4801-9489-B88C54739D3E}" type="datetimeFigureOut">
              <a:rPr lang="es-GT" smtClean="0"/>
              <a:t>9/02/2020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D83BAD-08C9-410B-887F-80BD5933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C5C2FC-AE3B-4FD2-864A-EEBFB630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0670-E1D1-4C36-BA07-BE6DA2D5798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1195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7291AD-9D19-46C5-B188-4B9A0ED72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20E7A2-99A4-4163-843A-9D471B153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AB4F5E-BF92-43E2-A86F-3099058C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5312-CFED-4801-9489-B88C54739D3E}" type="datetimeFigureOut">
              <a:rPr lang="es-GT" smtClean="0"/>
              <a:t>9/02/2020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CDAF7C-DCA0-4BD5-8DFB-6313B6E5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AF9EE0-D622-4A11-A18C-A893A683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0670-E1D1-4C36-BA07-BE6DA2D5798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9106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9CB5C-7B16-48BF-A98F-BE9968FE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6F1E22-5008-423A-AE01-0621080C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211E16-22D4-47EF-83ED-A7A552BA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5312-CFED-4801-9489-B88C54739D3E}" type="datetimeFigureOut">
              <a:rPr lang="es-GT" smtClean="0"/>
              <a:t>9/02/2020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E99A2D-B2A0-42D0-95FA-975C8D26A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073F9B-D65E-4DA1-AB93-090452AF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0670-E1D1-4C36-BA07-BE6DA2D5798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3396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EA666-06ED-4B6D-BB1B-A4AEBE1B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87D6E6-B2D7-4FB3-9E5B-FD05FB814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78640F-F6AA-4B67-A5DB-D78E6772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5312-CFED-4801-9489-B88C54739D3E}" type="datetimeFigureOut">
              <a:rPr lang="es-GT" smtClean="0"/>
              <a:t>9/02/2020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18320-628F-4C3D-8E06-7B82FB07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38A4AB-CA71-4941-8D05-C40126B7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0670-E1D1-4C36-BA07-BE6DA2D5798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7099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45970-CB32-48D6-8D60-8EA28B2B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038CDF-FB09-48F5-BEFC-D9D90457A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BD4BF2-06DE-44B3-8FE7-F4E6703B9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1B9C23-D72F-4ECD-A9FF-37A27818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5312-CFED-4801-9489-B88C54739D3E}" type="datetimeFigureOut">
              <a:rPr lang="es-GT" smtClean="0"/>
              <a:t>9/02/2020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6964C8-2015-4FA0-AEEC-E64444EF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BECAC0-1C92-40DA-AF8E-BE556A37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0670-E1D1-4C36-BA07-BE6DA2D5798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2398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1EC6B-3321-4568-A9C1-0CD77BD2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883F74-F2CB-4D81-A652-864A7AD73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A4AD08-7E42-4EB5-A8D0-36A4684E9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64FCAA4-C463-48CF-9AB3-97B68A92E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FDE01B-8607-4863-B814-E04E069BD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510FC6-3F4E-42BA-88AA-713F6184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5312-CFED-4801-9489-B88C54739D3E}" type="datetimeFigureOut">
              <a:rPr lang="es-GT" smtClean="0"/>
              <a:t>9/02/2020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CC20CD-8DE0-4B5A-8A0F-6C471496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D13B10D-EADD-40C9-B7EE-1740684A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0670-E1D1-4C36-BA07-BE6DA2D5798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4415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59F5E-7167-42D5-B846-873851EE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79E281-25F7-4912-BA84-10F0502D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5312-CFED-4801-9489-B88C54739D3E}" type="datetimeFigureOut">
              <a:rPr lang="es-GT" smtClean="0"/>
              <a:t>9/02/2020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779F9E-631A-411F-BDE6-4539C417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886397-D1B4-497E-B1FA-CA6813EF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0670-E1D1-4C36-BA07-BE6DA2D5798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7637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8F23F5-505E-4250-8815-8210158E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5312-CFED-4801-9489-B88C54739D3E}" type="datetimeFigureOut">
              <a:rPr lang="es-GT" smtClean="0"/>
              <a:t>9/02/2020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DFB757-31D3-479A-91C5-902B2448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35EEBF-19A6-40D6-BA1B-EDC6E2B4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0670-E1D1-4C36-BA07-BE6DA2D5798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9723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D1DE2-4145-4760-8FF1-3821FF2F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1F69F1-F3A4-477B-AC4E-4F4447299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B68F12-2A05-4481-B2CC-627B9731F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1E8FA4-BBAC-4272-B452-AEA336F9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5312-CFED-4801-9489-B88C54739D3E}" type="datetimeFigureOut">
              <a:rPr lang="es-GT" smtClean="0"/>
              <a:t>9/02/2020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FE9794-C711-4CAD-B87E-6779DBC0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ED566E-566D-45EF-A9DA-8A70747F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0670-E1D1-4C36-BA07-BE6DA2D5798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03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AAAAE-0FA6-4DE3-B8F1-1FEB5F16D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FEA80D-BFF3-4CB3-BAFE-371B299A8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14835C-DDFA-4A78-B2E9-B7F951F4F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AD60BF-9B78-4B2A-845E-B33FBF8F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5312-CFED-4801-9489-B88C54739D3E}" type="datetimeFigureOut">
              <a:rPr lang="es-GT" smtClean="0"/>
              <a:t>9/02/2020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870BEB-D538-4CDC-99A4-5582031F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409084-F534-4E9A-AC05-90C12F9D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0670-E1D1-4C36-BA07-BE6DA2D5798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6202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7E9913-EC51-4574-AFB5-4FA718ED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909DFE-4E70-4BB5-ABBD-695405F9A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AE78F5-93E1-4B94-BBE8-085A277CC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E5312-CFED-4801-9489-B88C54739D3E}" type="datetimeFigureOut">
              <a:rPr lang="es-GT" smtClean="0"/>
              <a:t>9/02/2020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26DDA9-4809-4140-996D-A6B7F5720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D7DB36-255B-4D5D-ABF6-F8E03FE99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D0670-E1D1-4C36-BA07-BE6DA2D5798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1529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7902B4-8785-42D0-9522-D7E1C2829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s-GT" dirty="0"/>
              <a:t>Primero el unit </a:t>
            </a:r>
            <a:r>
              <a:rPr lang="es-GT" dirty="0" err="1"/>
              <a:t>testing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7FBD73-EC8B-4D4F-9447-1FA6BA111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s-GT"/>
              <a:t>David Corzo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88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481B59-4244-4BD8-8EBF-21E1380D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Todo funcionó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39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417D47-8B26-4F89-BA01-1BEC6BD5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Profiling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44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6452B5-D126-45BB-9A5C-E0D88E02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Tener en cuenta que fue un profiling dinámico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116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Primero el unit testing</vt:lpstr>
      <vt:lpstr>Todo funcionó</vt:lpstr>
      <vt:lpstr>Profiling </vt:lpstr>
      <vt:lpstr>Tener en cuenta que fue un profiling dinámico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Primero el unit testing</dc:title>
  <dc:creator>David Corzo</dc:creator>
  <cp:lastModifiedBy>David Corzo</cp:lastModifiedBy>
  <cp:revision>1</cp:revision>
  <dcterms:created xsi:type="dcterms:W3CDTF">2020-02-10T02:38:22Z</dcterms:created>
  <dcterms:modified xsi:type="dcterms:W3CDTF">2020-02-10T02:38:36Z</dcterms:modified>
</cp:coreProperties>
</file>