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ort\Downloads\M1%20real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ort\Downloads\M1%20real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ort\Downloads\M1%20real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'Medio Circulante'!$C$4</c:f>
              <c:strCache>
                <c:ptCount val="1"/>
                <c:pt idx="0">
                  <c:v>Medio Circulante (M1)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'Medio Circulante'!$B$5:$B$309</c:f>
              <c:numCache>
                <c:formatCode>mmm\-yy</c:formatCode>
                <c:ptCount val="305"/>
                <c:pt idx="0">
                  <c:v>34700</c:v>
                </c:pt>
                <c:pt idx="1">
                  <c:v>34731</c:v>
                </c:pt>
                <c:pt idx="2">
                  <c:v>34759</c:v>
                </c:pt>
                <c:pt idx="3">
                  <c:v>34790</c:v>
                </c:pt>
                <c:pt idx="4">
                  <c:v>34820</c:v>
                </c:pt>
                <c:pt idx="5">
                  <c:v>34851</c:v>
                </c:pt>
                <c:pt idx="6">
                  <c:v>34881</c:v>
                </c:pt>
                <c:pt idx="7">
                  <c:v>34912</c:v>
                </c:pt>
                <c:pt idx="8">
                  <c:v>34943</c:v>
                </c:pt>
                <c:pt idx="9">
                  <c:v>34973</c:v>
                </c:pt>
                <c:pt idx="10">
                  <c:v>35004</c:v>
                </c:pt>
                <c:pt idx="11">
                  <c:v>35034</c:v>
                </c:pt>
                <c:pt idx="12">
                  <c:v>35065</c:v>
                </c:pt>
                <c:pt idx="13">
                  <c:v>35096</c:v>
                </c:pt>
                <c:pt idx="14">
                  <c:v>35125</c:v>
                </c:pt>
                <c:pt idx="15">
                  <c:v>35156</c:v>
                </c:pt>
                <c:pt idx="16">
                  <c:v>35186</c:v>
                </c:pt>
                <c:pt idx="17">
                  <c:v>35217</c:v>
                </c:pt>
                <c:pt idx="18">
                  <c:v>35247</c:v>
                </c:pt>
                <c:pt idx="19">
                  <c:v>35278</c:v>
                </c:pt>
                <c:pt idx="20">
                  <c:v>35309</c:v>
                </c:pt>
                <c:pt idx="21">
                  <c:v>35339</c:v>
                </c:pt>
                <c:pt idx="22">
                  <c:v>35370</c:v>
                </c:pt>
                <c:pt idx="23">
                  <c:v>35400</c:v>
                </c:pt>
                <c:pt idx="24">
                  <c:v>35431</c:v>
                </c:pt>
                <c:pt idx="25">
                  <c:v>35462</c:v>
                </c:pt>
                <c:pt idx="26">
                  <c:v>35490</c:v>
                </c:pt>
                <c:pt idx="27">
                  <c:v>35521</c:v>
                </c:pt>
                <c:pt idx="28">
                  <c:v>35551</c:v>
                </c:pt>
                <c:pt idx="29">
                  <c:v>35582</c:v>
                </c:pt>
                <c:pt idx="30">
                  <c:v>35612</c:v>
                </c:pt>
                <c:pt idx="31">
                  <c:v>35643</c:v>
                </c:pt>
                <c:pt idx="32">
                  <c:v>35674</c:v>
                </c:pt>
                <c:pt idx="33">
                  <c:v>35704</c:v>
                </c:pt>
                <c:pt idx="34">
                  <c:v>35735</c:v>
                </c:pt>
                <c:pt idx="35">
                  <c:v>35765</c:v>
                </c:pt>
                <c:pt idx="36">
                  <c:v>35796</c:v>
                </c:pt>
                <c:pt idx="37">
                  <c:v>35827</c:v>
                </c:pt>
                <c:pt idx="38">
                  <c:v>35855</c:v>
                </c:pt>
                <c:pt idx="39">
                  <c:v>35886</c:v>
                </c:pt>
                <c:pt idx="40">
                  <c:v>35916</c:v>
                </c:pt>
                <c:pt idx="41">
                  <c:v>35947</c:v>
                </c:pt>
                <c:pt idx="42">
                  <c:v>35977</c:v>
                </c:pt>
                <c:pt idx="43">
                  <c:v>36008</c:v>
                </c:pt>
                <c:pt idx="44">
                  <c:v>36039</c:v>
                </c:pt>
                <c:pt idx="45">
                  <c:v>36069</c:v>
                </c:pt>
                <c:pt idx="46">
                  <c:v>36100</c:v>
                </c:pt>
                <c:pt idx="47">
                  <c:v>36130</c:v>
                </c:pt>
                <c:pt idx="48">
                  <c:v>36161</c:v>
                </c:pt>
                <c:pt idx="49">
                  <c:v>36192</c:v>
                </c:pt>
                <c:pt idx="50">
                  <c:v>36220</c:v>
                </c:pt>
                <c:pt idx="51">
                  <c:v>36251</c:v>
                </c:pt>
                <c:pt idx="52">
                  <c:v>36281</c:v>
                </c:pt>
                <c:pt idx="53">
                  <c:v>36312</c:v>
                </c:pt>
                <c:pt idx="54">
                  <c:v>36342</c:v>
                </c:pt>
                <c:pt idx="55">
                  <c:v>36373</c:v>
                </c:pt>
                <c:pt idx="56">
                  <c:v>36404</c:v>
                </c:pt>
                <c:pt idx="57">
                  <c:v>36434</c:v>
                </c:pt>
                <c:pt idx="58">
                  <c:v>36465</c:v>
                </c:pt>
                <c:pt idx="59">
                  <c:v>36495</c:v>
                </c:pt>
                <c:pt idx="60">
                  <c:v>36526</c:v>
                </c:pt>
                <c:pt idx="61">
                  <c:v>36557</c:v>
                </c:pt>
                <c:pt idx="62">
                  <c:v>36586</c:v>
                </c:pt>
                <c:pt idx="63">
                  <c:v>36617</c:v>
                </c:pt>
                <c:pt idx="64">
                  <c:v>36647</c:v>
                </c:pt>
                <c:pt idx="65">
                  <c:v>36678</c:v>
                </c:pt>
                <c:pt idx="66">
                  <c:v>36708</c:v>
                </c:pt>
                <c:pt idx="67">
                  <c:v>36739</c:v>
                </c:pt>
                <c:pt idx="68">
                  <c:v>36770</c:v>
                </c:pt>
                <c:pt idx="69">
                  <c:v>36800</c:v>
                </c:pt>
                <c:pt idx="70">
                  <c:v>36831</c:v>
                </c:pt>
                <c:pt idx="71">
                  <c:v>36861</c:v>
                </c:pt>
                <c:pt idx="72">
                  <c:v>36892</c:v>
                </c:pt>
                <c:pt idx="73">
                  <c:v>36923</c:v>
                </c:pt>
                <c:pt idx="74">
                  <c:v>36951</c:v>
                </c:pt>
                <c:pt idx="75">
                  <c:v>36982</c:v>
                </c:pt>
                <c:pt idx="76">
                  <c:v>37012</c:v>
                </c:pt>
                <c:pt idx="77">
                  <c:v>37043</c:v>
                </c:pt>
                <c:pt idx="78">
                  <c:v>37073</c:v>
                </c:pt>
                <c:pt idx="79">
                  <c:v>37104</c:v>
                </c:pt>
                <c:pt idx="80">
                  <c:v>37135</c:v>
                </c:pt>
                <c:pt idx="81">
                  <c:v>37165</c:v>
                </c:pt>
                <c:pt idx="82">
                  <c:v>37196</c:v>
                </c:pt>
                <c:pt idx="83">
                  <c:v>37226</c:v>
                </c:pt>
                <c:pt idx="84">
                  <c:v>37257</c:v>
                </c:pt>
                <c:pt idx="85">
                  <c:v>37288</c:v>
                </c:pt>
                <c:pt idx="86">
                  <c:v>37316</c:v>
                </c:pt>
                <c:pt idx="87">
                  <c:v>37347</c:v>
                </c:pt>
                <c:pt idx="88">
                  <c:v>37377</c:v>
                </c:pt>
                <c:pt idx="89">
                  <c:v>37408</c:v>
                </c:pt>
                <c:pt idx="90">
                  <c:v>37438</c:v>
                </c:pt>
                <c:pt idx="91">
                  <c:v>37469</c:v>
                </c:pt>
                <c:pt idx="92">
                  <c:v>37500</c:v>
                </c:pt>
                <c:pt idx="93">
                  <c:v>37530</c:v>
                </c:pt>
                <c:pt idx="94">
                  <c:v>37561</c:v>
                </c:pt>
                <c:pt idx="95">
                  <c:v>37591</c:v>
                </c:pt>
                <c:pt idx="96">
                  <c:v>37622</c:v>
                </c:pt>
                <c:pt idx="97">
                  <c:v>37653</c:v>
                </c:pt>
                <c:pt idx="98">
                  <c:v>37681</c:v>
                </c:pt>
                <c:pt idx="99">
                  <c:v>37712</c:v>
                </c:pt>
                <c:pt idx="100">
                  <c:v>37742</c:v>
                </c:pt>
                <c:pt idx="101">
                  <c:v>37773</c:v>
                </c:pt>
                <c:pt idx="102">
                  <c:v>37803</c:v>
                </c:pt>
                <c:pt idx="103">
                  <c:v>37834</c:v>
                </c:pt>
                <c:pt idx="104">
                  <c:v>37865</c:v>
                </c:pt>
                <c:pt idx="105">
                  <c:v>37895</c:v>
                </c:pt>
                <c:pt idx="106">
                  <c:v>37926</c:v>
                </c:pt>
                <c:pt idx="107">
                  <c:v>37956</c:v>
                </c:pt>
                <c:pt idx="108">
                  <c:v>37987</c:v>
                </c:pt>
                <c:pt idx="109">
                  <c:v>38018</c:v>
                </c:pt>
                <c:pt idx="110">
                  <c:v>38047</c:v>
                </c:pt>
                <c:pt idx="111">
                  <c:v>38078</c:v>
                </c:pt>
                <c:pt idx="112">
                  <c:v>38108</c:v>
                </c:pt>
                <c:pt idx="113">
                  <c:v>38139</c:v>
                </c:pt>
                <c:pt idx="114">
                  <c:v>38169</c:v>
                </c:pt>
                <c:pt idx="115">
                  <c:v>38200</c:v>
                </c:pt>
                <c:pt idx="116">
                  <c:v>38231</c:v>
                </c:pt>
                <c:pt idx="117">
                  <c:v>38261</c:v>
                </c:pt>
                <c:pt idx="118">
                  <c:v>38292</c:v>
                </c:pt>
                <c:pt idx="119">
                  <c:v>38322</c:v>
                </c:pt>
                <c:pt idx="120">
                  <c:v>38353</c:v>
                </c:pt>
                <c:pt idx="121">
                  <c:v>38384</c:v>
                </c:pt>
                <c:pt idx="122">
                  <c:v>38412</c:v>
                </c:pt>
                <c:pt idx="123">
                  <c:v>38443</c:v>
                </c:pt>
                <c:pt idx="124">
                  <c:v>38473</c:v>
                </c:pt>
                <c:pt idx="125">
                  <c:v>38504</c:v>
                </c:pt>
                <c:pt idx="126">
                  <c:v>38534</c:v>
                </c:pt>
                <c:pt idx="127">
                  <c:v>38565</c:v>
                </c:pt>
                <c:pt idx="128">
                  <c:v>38596</c:v>
                </c:pt>
                <c:pt idx="129">
                  <c:v>38626</c:v>
                </c:pt>
                <c:pt idx="130">
                  <c:v>38657</c:v>
                </c:pt>
                <c:pt idx="131">
                  <c:v>38687</c:v>
                </c:pt>
                <c:pt idx="132">
                  <c:v>38718</c:v>
                </c:pt>
                <c:pt idx="133">
                  <c:v>38749</c:v>
                </c:pt>
                <c:pt idx="134">
                  <c:v>38777</c:v>
                </c:pt>
                <c:pt idx="135">
                  <c:v>38808</c:v>
                </c:pt>
                <c:pt idx="136">
                  <c:v>38838</c:v>
                </c:pt>
                <c:pt idx="137">
                  <c:v>38869</c:v>
                </c:pt>
                <c:pt idx="138">
                  <c:v>38899</c:v>
                </c:pt>
                <c:pt idx="139">
                  <c:v>38930</c:v>
                </c:pt>
                <c:pt idx="140">
                  <c:v>38961</c:v>
                </c:pt>
                <c:pt idx="141">
                  <c:v>38991</c:v>
                </c:pt>
                <c:pt idx="142">
                  <c:v>39022</c:v>
                </c:pt>
                <c:pt idx="143">
                  <c:v>39052</c:v>
                </c:pt>
                <c:pt idx="144">
                  <c:v>39083</c:v>
                </c:pt>
                <c:pt idx="145">
                  <c:v>39114</c:v>
                </c:pt>
                <c:pt idx="146">
                  <c:v>39142</c:v>
                </c:pt>
                <c:pt idx="147">
                  <c:v>39173</c:v>
                </c:pt>
                <c:pt idx="148">
                  <c:v>39203</c:v>
                </c:pt>
                <c:pt idx="149">
                  <c:v>39234</c:v>
                </c:pt>
                <c:pt idx="150">
                  <c:v>39264</c:v>
                </c:pt>
                <c:pt idx="151">
                  <c:v>39295</c:v>
                </c:pt>
                <c:pt idx="152">
                  <c:v>39326</c:v>
                </c:pt>
                <c:pt idx="153">
                  <c:v>39356</c:v>
                </c:pt>
                <c:pt idx="154">
                  <c:v>39387</c:v>
                </c:pt>
                <c:pt idx="155">
                  <c:v>39417</c:v>
                </c:pt>
                <c:pt idx="156">
                  <c:v>39448</c:v>
                </c:pt>
                <c:pt idx="157">
                  <c:v>39479</c:v>
                </c:pt>
                <c:pt idx="158">
                  <c:v>39508</c:v>
                </c:pt>
                <c:pt idx="159">
                  <c:v>39539</c:v>
                </c:pt>
                <c:pt idx="160">
                  <c:v>39569</c:v>
                </c:pt>
                <c:pt idx="161">
                  <c:v>39600</c:v>
                </c:pt>
                <c:pt idx="162">
                  <c:v>39630</c:v>
                </c:pt>
                <c:pt idx="163">
                  <c:v>39661</c:v>
                </c:pt>
                <c:pt idx="164">
                  <c:v>39692</c:v>
                </c:pt>
                <c:pt idx="165">
                  <c:v>39722</c:v>
                </c:pt>
                <c:pt idx="166">
                  <c:v>39753</c:v>
                </c:pt>
                <c:pt idx="167">
                  <c:v>39783</c:v>
                </c:pt>
                <c:pt idx="168">
                  <c:v>39814</c:v>
                </c:pt>
                <c:pt idx="169">
                  <c:v>39845</c:v>
                </c:pt>
                <c:pt idx="170">
                  <c:v>39873</c:v>
                </c:pt>
                <c:pt idx="171">
                  <c:v>39904</c:v>
                </c:pt>
                <c:pt idx="172">
                  <c:v>39934</c:v>
                </c:pt>
                <c:pt idx="173">
                  <c:v>39965</c:v>
                </c:pt>
                <c:pt idx="174">
                  <c:v>39995</c:v>
                </c:pt>
                <c:pt idx="175">
                  <c:v>40026</c:v>
                </c:pt>
                <c:pt idx="176">
                  <c:v>40057</c:v>
                </c:pt>
                <c:pt idx="177">
                  <c:v>40087</c:v>
                </c:pt>
                <c:pt idx="178">
                  <c:v>40118</c:v>
                </c:pt>
                <c:pt idx="179">
                  <c:v>40148</c:v>
                </c:pt>
                <c:pt idx="180">
                  <c:v>40179</c:v>
                </c:pt>
                <c:pt idx="181">
                  <c:v>40210</c:v>
                </c:pt>
                <c:pt idx="182">
                  <c:v>40238</c:v>
                </c:pt>
                <c:pt idx="183">
                  <c:v>40269</c:v>
                </c:pt>
                <c:pt idx="184">
                  <c:v>40299</c:v>
                </c:pt>
                <c:pt idx="185">
                  <c:v>40330</c:v>
                </c:pt>
                <c:pt idx="186">
                  <c:v>40360</c:v>
                </c:pt>
                <c:pt idx="187">
                  <c:v>40391</c:v>
                </c:pt>
                <c:pt idx="188">
                  <c:v>40422</c:v>
                </c:pt>
                <c:pt idx="189">
                  <c:v>40452</c:v>
                </c:pt>
                <c:pt idx="190">
                  <c:v>40483</c:v>
                </c:pt>
                <c:pt idx="191">
                  <c:v>40513</c:v>
                </c:pt>
                <c:pt idx="192">
                  <c:v>40544</c:v>
                </c:pt>
                <c:pt idx="193">
                  <c:v>40575</c:v>
                </c:pt>
                <c:pt idx="194">
                  <c:v>40603</c:v>
                </c:pt>
                <c:pt idx="195">
                  <c:v>40634</c:v>
                </c:pt>
                <c:pt idx="196">
                  <c:v>40664</c:v>
                </c:pt>
                <c:pt idx="197">
                  <c:v>40695</c:v>
                </c:pt>
                <c:pt idx="198">
                  <c:v>40725</c:v>
                </c:pt>
                <c:pt idx="199">
                  <c:v>40756</c:v>
                </c:pt>
                <c:pt idx="200">
                  <c:v>40787</c:v>
                </c:pt>
                <c:pt idx="201">
                  <c:v>40817</c:v>
                </c:pt>
                <c:pt idx="202">
                  <c:v>40848</c:v>
                </c:pt>
                <c:pt idx="203">
                  <c:v>40878</c:v>
                </c:pt>
                <c:pt idx="204">
                  <c:v>40909</c:v>
                </c:pt>
                <c:pt idx="205">
                  <c:v>40940</c:v>
                </c:pt>
                <c:pt idx="206">
                  <c:v>40969</c:v>
                </c:pt>
                <c:pt idx="207">
                  <c:v>41000</c:v>
                </c:pt>
                <c:pt idx="208">
                  <c:v>41030</c:v>
                </c:pt>
                <c:pt idx="209">
                  <c:v>41061</c:v>
                </c:pt>
                <c:pt idx="210">
                  <c:v>41091</c:v>
                </c:pt>
                <c:pt idx="211">
                  <c:v>41122</c:v>
                </c:pt>
                <c:pt idx="212">
                  <c:v>41153</c:v>
                </c:pt>
                <c:pt idx="213">
                  <c:v>41183</c:v>
                </c:pt>
                <c:pt idx="214">
                  <c:v>41214</c:v>
                </c:pt>
                <c:pt idx="215">
                  <c:v>41244</c:v>
                </c:pt>
                <c:pt idx="216">
                  <c:v>41275</c:v>
                </c:pt>
                <c:pt idx="217">
                  <c:v>41306</c:v>
                </c:pt>
                <c:pt idx="218">
                  <c:v>41334</c:v>
                </c:pt>
                <c:pt idx="219">
                  <c:v>41365</c:v>
                </c:pt>
                <c:pt idx="220">
                  <c:v>41395</c:v>
                </c:pt>
                <c:pt idx="221">
                  <c:v>41426</c:v>
                </c:pt>
                <c:pt idx="222">
                  <c:v>41456</c:v>
                </c:pt>
                <c:pt idx="223">
                  <c:v>41487</c:v>
                </c:pt>
                <c:pt idx="224">
                  <c:v>41518</c:v>
                </c:pt>
                <c:pt idx="225">
                  <c:v>41548</c:v>
                </c:pt>
                <c:pt idx="226">
                  <c:v>41579</c:v>
                </c:pt>
                <c:pt idx="227">
                  <c:v>41609</c:v>
                </c:pt>
                <c:pt idx="228">
                  <c:v>41640</c:v>
                </c:pt>
                <c:pt idx="229">
                  <c:v>41671</c:v>
                </c:pt>
                <c:pt idx="230">
                  <c:v>41699</c:v>
                </c:pt>
                <c:pt idx="231">
                  <c:v>41730</c:v>
                </c:pt>
                <c:pt idx="232">
                  <c:v>41760</c:v>
                </c:pt>
                <c:pt idx="233">
                  <c:v>41791</c:v>
                </c:pt>
                <c:pt idx="234">
                  <c:v>41821</c:v>
                </c:pt>
                <c:pt idx="235">
                  <c:v>41852</c:v>
                </c:pt>
                <c:pt idx="236">
                  <c:v>41883</c:v>
                </c:pt>
                <c:pt idx="237">
                  <c:v>41913</c:v>
                </c:pt>
                <c:pt idx="238">
                  <c:v>41944</c:v>
                </c:pt>
                <c:pt idx="239">
                  <c:v>41974</c:v>
                </c:pt>
                <c:pt idx="240">
                  <c:v>42005</c:v>
                </c:pt>
                <c:pt idx="241">
                  <c:v>42036</c:v>
                </c:pt>
                <c:pt idx="242">
                  <c:v>42064</c:v>
                </c:pt>
                <c:pt idx="243">
                  <c:v>42095</c:v>
                </c:pt>
                <c:pt idx="244">
                  <c:v>42125</c:v>
                </c:pt>
                <c:pt idx="245">
                  <c:v>42156</c:v>
                </c:pt>
                <c:pt idx="246">
                  <c:v>42186</c:v>
                </c:pt>
                <c:pt idx="247">
                  <c:v>42217</c:v>
                </c:pt>
                <c:pt idx="248">
                  <c:v>42248</c:v>
                </c:pt>
                <c:pt idx="249">
                  <c:v>42278</c:v>
                </c:pt>
                <c:pt idx="250">
                  <c:v>42309</c:v>
                </c:pt>
                <c:pt idx="251">
                  <c:v>42339</c:v>
                </c:pt>
                <c:pt idx="252">
                  <c:v>42370</c:v>
                </c:pt>
                <c:pt idx="253">
                  <c:v>42401</c:v>
                </c:pt>
                <c:pt idx="254">
                  <c:v>42430</c:v>
                </c:pt>
                <c:pt idx="255">
                  <c:v>42461</c:v>
                </c:pt>
                <c:pt idx="256">
                  <c:v>42491</c:v>
                </c:pt>
                <c:pt idx="257">
                  <c:v>42522</c:v>
                </c:pt>
                <c:pt idx="258">
                  <c:v>42552</c:v>
                </c:pt>
                <c:pt idx="259">
                  <c:v>42583</c:v>
                </c:pt>
                <c:pt idx="260">
                  <c:v>42614</c:v>
                </c:pt>
                <c:pt idx="261">
                  <c:v>42644</c:v>
                </c:pt>
                <c:pt idx="262">
                  <c:v>42675</c:v>
                </c:pt>
                <c:pt idx="263">
                  <c:v>42705</c:v>
                </c:pt>
                <c:pt idx="264">
                  <c:v>42736</c:v>
                </c:pt>
                <c:pt idx="265">
                  <c:v>42767</c:v>
                </c:pt>
                <c:pt idx="266">
                  <c:v>42795</c:v>
                </c:pt>
                <c:pt idx="267">
                  <c:v>42826</c:v>
                </c:pt>
                <c:pt idx="268">
                  <c:v>42856</c:v>
                </c:pt>
                <c:pt idx="269">
                  <c:v>42887</c:v>
                </c:pt>
                <c:pt idx="270">
                  <c:v>42917</c:v>
                </c:pt>
                <c:pt idx="271">
                  <c:v>42948</c:v>
                </c:pt>
                <c:pt idx="272">
                  <c:v>42979</c:v>
                </c:pt>
                <c:pt idx="273">
                  <c:v>43009</c:v>
                </c:pt>
                <c:pt idx="274">
                  <c:v>43040</c:v>
                </c:pt>
                <c:pt idx="275">
                  <c:v>43070</c:v>
                </c:pt>
                <c:pt idx="276">
                  <c:v>43101</c:v>
                </c:pt>
                <c:pt idx="277">
                  <c:v>43132</c:v>
                </c:pt>
                <c:pt idx="278">
                  <c:v>43160</c:v>
                </c:pt>
                <c:pt idx="279">
                  <c:v>43191</c:v>
                </c:pt>
                <c:pt idx="280">
                  <c:v>43221</c:v>
                </c:pt>
                <c:pt idx="281">
                  <c:v>43252</c:v>
                </c:pt>
                <c:pt idx="282">
                  <c:v>43282</c:v>
                </c:pt>
                <c:pt idx="283">
                  <c:v>43313</c:v>
                </c:pt>
                <c:pt idx="284">
                  <c:v>43344</c:v>
                </c:pt>
                <c:pt idx="285">
                  <c:v>43374</c:v>
                </c:pt>
                <c:pt idx="286">
                  <c:v>43405</c:v>
                </c:pt>
                <c:pt idx="287">
                  <c:v>43435</c:v>
                </c:pt>
                <c:pt idx="288">
                  <c:v>43466</c:v>
                </c:pt>
                <c:pt idx="289">
                  <c:v>43497</c:v>
                </c:pt>
                <c:pt idx="290">
                  <c:v>43525</c:v>
                </c:pt>
                <c:pt idx="291">
                  <c:v>43556</c:v>
                </c:pt>
                <c:pt idx="292">
                  <c:v>43586</c:v>
                </c:pt>
                <c:pt idx="293">
                  <c:v>43617</c:v>
                </c:pt>
                <c:pt idx="294">
                  <c:v>43647</c:v>
                </c:pt>
                <c:pt idx="295">
                  <c:v>43678</c:v>
                </c:pt>
                <c:pt idx="296">
                  <c:v>43709</c:v>
                </c:pt>
                <c:pt idx="297">
                  <c:v>43739</c:v>
                </c:pt>
                <c:pt idx="298">
                  <c:v>43770</c:v>
                </c:pt>
                <c:pt idx="299">
                  <c:v>43800</c:v>
                </c:pt>
                <c:pt idx="300">
                  <c:v>43831</c:v>
                </c:pt>
                <c:pt idx="301">
                  <c:v>43862</c:v>
                </c:pt>
                <c:pt idx="302">
                  <c:v>43891</c:v>
                </c:pt>
                <c:pt idx="303">
                  <c:v>43922</c:v>
                </c:pt>
                <c:pt idx="304">
                  <c:v>43952</c:v>
                </c:pt>
              </c:numCache>
            </c:numRef>
          </c:cat>
          <c:val>
            <c:numRef>
              <c:f>'Medio Circulante'!$C$5:$C$309</c:f>
              <c:numCache>
                <c:formatCode>#,##0.0</c:formatCode>
                <c:ptCount val="305"/>
                <c:pt idx="0">
                  <c:v>7379.9</c:v>
                </c:pt>
                <c:pt idx="1">
                  <c:v>7268.6</c:v>
                </c:pt>
                <c:pt idx="2">
                  <c:v>7431.3</c:v>
                </c:pt>
                <c:pt idx="3">
                  <c:v>7289.8</c:v>
                </c:pt>
                <c:pt idx="4">
                  <c:v>7108.3</c:v>
                </c:pt>
                <c:pt idx="5">
                  <c:v>7228.1</c:v>
                </c:pt>
                <c:pt idx="6">
                  <c:v>7293.4</c:v>
                </c:pt>
                <c:pt idx="7">
                  <c:v>7335.2</c:v>
                </c:pt>
                <c:pt idx="8">
                  <c:v>7308.1</c:v>
                </c:pt>
                <c:pt idx="9">
                  <c:v>7341.6</c:v>
                </c:pt>
                <c:pt idx="10">
                  <c:v>7316.5</c:v>
                </c:pt>
                <c:pt idx="11">
                  <c:v>8064.9141035299999</c:v>
                </c:pt>
                <c:pt idx="12">
                  <c:v>7899.6481450800002</c:v>
                </c:pt>
                <c:pt idx="13">
                  <c:v>7867.4</c:v>
                </c:pt>
                <c:pt idx="14">
                  <c:v>7715.2420253300006</c:v>
                </c:pt>
                <c:pt idx="15">
                  <c:v>7670.0739996600005</c:v>
                </c:pt>
                <c:pt idx="16">
                  <c:v>7488.9713166800002</c:v>
                </c:pt>
                <c:pt idx="17">
                  <c:v>7468.5985225200002</c:v>
                </c:pt>
                <c:pt idx="18">
                  <c:v>7736.8776886199994</c:v>
                </c:pt>
                <c:pt idx="19">
                  <c:v>7560.4</c:v>
                </c:pt>
                <c:pt idx="20">
                  <c:v>7460.8</c:v>
                </c:pt>
                <c:pt idx="21">
                  <c:v>7687.4</c:v>
                </c:pt>
                <c:pt idx="22">
                  <c:v>7882.6</c:v>
                </c:pt>
                <c:pt idx="23">
                  <c:v>9099</c:v>
                </c:pt>
                <c:pt idx="24">
                  <c:v>9050.7000000000007</c:v>
                </c:pt>
                <c:pt idx="25">
                  <c:v>9597.2000000000007</c:v>
                </c:pt>
                <c:pt idx="26">
                  <c:v>9596.5999999999985</c:v>
                </c:pt>
                <c:pt idx="27">
                  <c:v>9492.7000000000007</c:v>
                </c:pt>
                <c:pt idx="28">
                  <c:v>9128.9000000000015</c:v>
                </c:pt>
                <c:pt idx="29">
                  <c:v>9291.1</c:v>
                </c:pt>
                <c:pt idx="30">
                  <c:v>9840.7999999999993</c:v>
                </c:pt>
                <c:pt idx="31">
                  <c:v>9853.7999999999993</c:v>
                </c:pt>
                <c:pt idx="32">
                  <c:v>10014.6</c:v>
                </c:pt>
                <c:pt idx="33">
                  <c:v>10721.9</c:v>
                </c:pt>
                <c:pt idx="34">
                  <c:v>11150.8</c:v>
                </c:pt>
                <c:pt idx="35">
                  <c:v>11948.2</c:v>
                </c:pt>
                <c:pt idx="36">
                  <c:v>12265.9</c:v>
                </c:pt>
                <c:pt idx="37">
                  <c:v>11737.8</c:v>
                </c:pt>
                <c:pt idx="38">
                  <c:v>12178.4</c:v>
                </c:pt>
                <c:pt idx="39">
                  <c:v>12440.5</c:v>
                </c:pt>
                <c:pt idx="40">
                  <c:v>12157.400000000001</c:v>
                </c:pt>
                <c:pt idx="41">
                  <c:v>12378</c:v>
                </c:pt>
                <c:pt idx="42">
                  <c:v>12016.3</c:v>
                </c:pt>
                <c:pt idx="43">
                  <c:v>12468.1</c:v>
                </c:pt>
                <c:pt idx="44">
                  <c:v>11829.5</c:v>
                </c:pt>
                <c:pt idx="45">
                  <c:v>12014.6</c:v>
                </c:pt>
                <c:pt idx="46">
                  <c:v>11943.2</c:v>
                </c:pt>
                <c:pt idx="47">
                  <c:v>13565.6</c:v>
                </c:pt>
                <c:pt idx="48">
                  <c:v>12710.6</c:v>
                </c:pt>
                <c:pt idx="49">
                  <c:v>12703.3</c:v>
                </c:pt>
                <c:pt idx="50">
                  <c:v>13678.3</c:v>
                </c:pt>
                <c:pt idx="51">
                  <c:v>13608.599999999999</c:v>
                </c:pt>
                <c:pt idx="52">
                  <c:v>13724.6</c:v>
                </c:pt>
                <c:pt idx="53">
                  <c:v>13480.5</c:v>
                </c:pt>
                <c:pt idx="54">
                  <c:v>13621.9</c:v>
                </c:pt>
                <c:pt idx="55">
                  <c:v>13039.099999999999</c:v>
                </c:pt>
                <c:pt idx="56">
                  <c:v>13061.2</c:v>
                </c:pt>
                <c:pt idx="57">
                  <c:v>13147.5</c:v>
                </c:pt>
                <c:pt idx="58">
                  <c:v>13676.099999999999</c:v>
                </c:pt>
                <c:pt idx="59">
                  <c:v>15497.2</c:v>
                </c:pt>
                <c:pt idx="60">
                  <c:v>14913.3</c:v>
                </c:pt>
                <c:pt idx="61">
                  <c:v>14510.099999999999</c:v>
                </c:pt>
                <c:pt idx="62">
                  <c:v>15609.699999999999</c:v>
                </c:pt>
                <c:pt idx="63">
                  <c:v>15747.4</c:v>
                </c:pt>
                <c:pt idx="64">
                  <c:v>15619.7</c:v>
                </c:pt>
                <c:pt idx="65">
                  <c:v>16194.5</c:v>
                </c:pt>
                <c:pt idx="66">
                  <c:v>16707.8</c:v>
                </c:pt>
                <c:pt idx="67">
                  <c:v>16914.699999999997</c:v>
                </c:pt>
                <c:pt idx="68">
                  <c:v>16863.400000000001</c:v>
                </c:pt>
                <c:pt idx="69">
                  <c:v>16637.3</c:v>
                </c:pt>
                <c:pt idx="70">
                  <c:v>17138.800000000003</c:v>
                </c:pt>
                <c:pt idx="71">
                  <c:v>18651.8</c:v>
                </c:pt>
                <c:pt idx="72">
                  <c:v>18260.3</c:v>
                </c:pt>
                <c:pt idx="73">
                  <c:v>17748.7</c:v>
                </c:pt>
                <c:pt idx="74">
                  <c:v>18579.400000000001</c:v>
                </c:pt>
                <c:pt idx="75">
                  <c:v>18322.400000000001</c:v>
                </c:pt>
                <c:pt idx="76">
                  <c:v>17826.8</c:v>
                </c:pt>
                <c:pt idx="77">
                  <c:v>17627</c:v>
                </c:pt>
                <c:pt idx="78">
                  <c:v>18358.3</c:v>
                </c:pt>
                <c:pt idx="79">
                  <c:v>17607.8</c:v>
                </c:pt>
                <c:pt idx="80">
                  <c:v>18652.3</c:v>
                </c:pt>
                <c:pt idx="81">
                  <c:v>18507.5</c:v>
                </c:pt>
                <c:pt idx="82">
                  <c:v>18938</c:v>
                </c:pt>
                <c:pt idx="83">
                  <c:v>20112.599999999999</c:v>
                </c:pt>
                <c:pt idx="84">
                  <c:v>19571.400000000001</c:v>
                </c:pt>
                <c:pt idx="85">
                  <c:v>19924.900000000001</c:v>
                </c:pt>
                <c:pt idx="86">
                  <c:v>20545.7</c:v>
                </c:pt>
                <c:pt idx="87">
                  <c:v>20092.7</c:v>
                </c:pt>
                <c:pt idx="88">
                  <c:v>19846.099999999999</c:v>
                </c:pt>
                <c:pt idx="89">
                  <c:v>20248.099999999999</c:v>
                </c:pt>
                <c:pt idx="90">
                  <c:v>20426.2</c:v>
                </c:pt>
                <c:pt idx="91">
                  <c:v>19977.5</c:v>
                </c:pt>
                <c:pt idx="92">
                  <c:v>19819.5</c:v>
                </c:pt>
                <c:pt idx="93">
                  <c:v>19916.599999999999</c:v>
                </c:pt>
                <c:pt idx="94">
                  <c:v>20379.5</c:v>
                </c:pt>
                <c:pt idx="95">
                  <c:v>21624.5</c:v>
                </c:pt>
                <c:pt idx="96">
                  <c:v>22211.5</c:v>
                </c:pt>
                <c:pt idx="97">
                  <c:v>21887.5</c:v>
                </c:pt>
                <c:pt idx="98">
                  <c:v>21939</c:v>
                </c:pt>
                <c:pt idx="99">
                  <c:v>22044.6</c:v>
                </c:pt>
                <c:pt idx="100">
                  <c:v>21757.1</c:v>
                </c:pt>
                <c:pt idx="101">
                  <c:v>22259</c:v>
                </c:pt>
                <c:pt idx="102">
                  <c:v>23014.2</c:v>
                </c:pt>
                <c:pt idx="103">
                  <c:v>23237.4</c:v>
                </c:pt>
                <c:pt idx="104">
                  <c:v>23230.3</c:v>
                </c:pt>
                <c:pt idx="105">
                  <c:v>24185.3</c:v>
                </c:pt>
                <c:pt idx="106">
                  <c:v>24091.5</c:v>
                </c:pt>
                <c:pt idx="107">
                  <c:v>26051.1</c:v>
                </c:pt>
                <c:pt idx="108">
                  <c:v>25520.799999999999</c:v>
                </c:pt>
                <c:pt idx="109">
                  <c:v>25008.6</c:v>
                </c:pt>
                <c:pt idx="110">
                  <c:v>24777.3</c:v>
                </c:pt>
                <c:pt idx="111">
                  <c:v>24761.1</c:v>
                </c:pt>
                <c:pt idx="112">
                  <c:v>24354.2</c:v>
                </c:pt>
                <c:pt idx="113">
                  <c:v>24388.5</c:v>
                </c:pt>
                <c:pt idx="114">
                  <c:v>24533.4</c:v>
                </c:pt>
                <c:pt idx="115">
                  <c:v>25019.599999999999</c:v>
                </c:pt>
                <c:pt idx="116">
                  <c:v>24516.5</c:v>
                </c:pt>
                <c:pt idx="117">
                  <c:v>25241.9</c:v>
                </c:pt>
                <c:pt idx="118">
                  <c:v>25823.5</c:v>
                </c:pt>
                <c:pt idx="119">
                  <c:v>27859.7</c:v>
                </c:pt>
                <c:pt idx="120">
                  <c:v>27364.1</c:v>
                </c:pt>
                <c:pt idx="121">
                  <c:v>27092.5</c:v>
                </c:pt>
                <c:pt idx="122">
                  <c:v>28107</c:v>
                </c:pt>
                <c:pt idx="123">
                  <c:v>28111.3</c:v>
                </c:pt>
                <c:pt idx="124">
                  <c:v>28127.7</c:v>
                </c:pt>
                <c:pt idx="125">
                  <c:v>28516.400000000001</c:v>
                </c:pt>
                <c:pt idx="126">
                  <c:v>29324.1</c:v>
                </c:pt>
                <c:pt idx="127">
                  <c:v>28864.7</c:v>
                </c:pt>
                <c:pt idx="128">
                  <c:v>28869.200000000001</c:v>
                </c:pt>
                <c:pt idx="129">
                  <c:v>29975.9</c:v>
                </c:pt>
                <c:pt idx="130">
                  <c:v>30682.2</c:v>
                </c:pt>
                <c:pt idx="131">
                  <c:v>32816.199999999997</c:v>
                </c:pt>
                <c:pt idx="132">
                  <c:v>32684.5</c:v>
                </c:pt>
                <c:pt idx="133">
                  <c:v>33053.249990000004</c:v>
                </c:pt>
                <c:pt idx="134">
                  <c:v>33347.599999999999</c:v>
                </c:pt>
                <c:pt idx="135">
                  <c:v>33350.198000000004</c:v>
                </c:pt>
                <c:pt idx="136">
                  <c:v>33586.5</c:v>
                </c:pt>
                <c:pt idx="137">
                  <c:v>33924.800000000003</c:v>
                </c:pt>
                <c:pt idx="138">
                  <c:v>34607</c:v>
                </c:pt>
                <c:pt idx="139">
                  <c:v>34216.28</c:v>
                </c:pt>
                <c:pt idx="140">
                  <c:v>34700.9</c:v>
                </c:pt>
                <c:pt idx="141">
                  <c:v>34767.300000000003</c:v>
                </c:pt>
                <c:pt idx="142">
                  <c:v>36065.761045520005</c:v>
                </c:pt>
                <c:pt idx="143">
                  <c:v>38739.699999999997</c:v>
                </c:pt>
                <c:pt idx="144">
                  <c:v>39298.600000000006</c:v>
                </c:pt>
                <c:pt idx="145">
                  <c:v>39852.1</c:v>
                </c:pt>
                <c:pt idx="146">
                  <c:v>40704.9</c:v>
                </c:pt>
                <c:pt idx="147">
                  <c:v>39723.64</c:v>
                </c:pt>
                <c:pt idx="148">
                  <c:v>39864.699999999997</c:v>
                </c:pt>
                <c:pt idx="149">
                  <c:v>40010.400000000001</c:v>
                </c:pt>
                <c:pt idx="150">
                  <c:v>40707.699999999997</c:v>
                </c:pt>
                <c:pt idx="151">
                  <c:v>40816.300000000003</c:v>
                </c:pt>
                <c:pt idx="152">
                  <c:v>41258.07</c:v>
                </c:pt>
                <c:pt idx="153">
                  <c:v>40958.230000000003</c:v>
                </c:pt>
                <c:pt idx="154">
                  <c:v>41764.699999999997</c:v>
                </c:pt>
                <c:pt idx="155">
                  <c:v>44453.2</c:v>
                </c:pt>
                <c:pt idx="156">
                  <c:v>43068.800000000003</c:v>
                </c:pt>
                <c:pt idx="157">
                  <c:v>42665.2</c:v>
                </c:pt>
                <c:pt idx="158">
                  <c:v>42644</c:v>
                </c:pt>
                <c:pt idx="159">
                  <c:v>40881.399999999994</c:v>
                </c:pt>
                <c:pt idx="160">
                  <c:v>40658.199999999997</c:v>
                </c:pt>
                <c:pt idx="161">
                  <c:v>40820.400000000001</c:v>
                </c:pt>
                <c:pt idx="162">
                  <c:v>40551.800000000003</c:v>
                </c:pt>
                <c:pt idx="163">
                  <c:v>40255.43</c:v>
                </c:pt>
                <c:pt idx="164">
                  <c:v>40514.65</c:v>
                </c:pt>
                <c:pt idx="165">
                  <c:v>40741.9</c:v>
                </c:pt>
                <c:pt idx="166">
                  <c:v>42446.509999999995</c:v>
                </c:pt>
                <c:pt idx="167">
                  <c:v>45880.74</c:v>
                </c:pt>
                <c:pt idx="168">
                  <c:v>45050.5</c:v>
                </c:pt>
                <c:pt idx="169">
                  <c:v>44462.8</c:v>
                </c:pt>
                <c:pt idx="170">
                  <c:v>43957.9</c:v>
                </c:pt>
                <c:pt idx="171">
                  <c:v>43782.8</c:v>
                </c:pt>
                <c:pt idx="172">
                  <c:v>44405.599999999999</c:v>
                </c:pt>
                <c:pt idx="173">
                  <c:v>44419.6</c:v>
                </c:pt>
                <c:pt idx="174">
                  <c:v>44639</c:v>
                </c:pt>
                <c:pt idx="175">
                  <c:v>43630</c:v>
                </c:pt>
                <c:pt idx="176">
                  <c:v>43451</c:v>
                </c:pt>
                <c:pt idx="177">
                  <c:v>43773.5</c:v>
                </c:pt>
                <c:pt idx="178">
                  <c:v>45176.9</c:v>
                </c:pt>
                <c:pt idx="179">
                  <c:v>48490.400000000001</c:v>
                </c:pt>
                <c:pt idx="180">
                  <c:v>48800.5</c:v>
                </c:pt>
                <c:pt idx="181">
                  <c:v>47174.6</c:v>
                </c:pt>
                <c:pt idx="182">
                  <c:v>48039.5</c:v>
                </c:pt>
                <c:pt idx="183">
                  <c:v>47357.7</c:v>
                </c:pt>
                <c:pt idx="184">
                  <c:v>46492.2</c:v>
                </c:pt>
                <c:pt idx="185">
                  <c:v>46790.7</c:v>
                </c:pt>
                <c:pt idx="186">
                  <c:v>47559.199999999997</c:v>
                </c:pt>
                <c:pt idx="187">
                  <c:v>46679.6</c:v>
                </c:pt>
                <c:pt idx="188">
                  <c:v>46927.1</c:v>
                </c:pt>
                <c:pt idx="189">
                  <c:v>47915.6</c:v>
                </c:pt>
                <c:pt idx="190">
                  <c:v>49611.4</c:v>
                </c:pt>
                <c:pt idx="191">
                  <c:v>53076.4</c:v>
                </c:pt>
                <c:pt idx="192">
                  <c:v>51661.5</c:v>
                </c:pt>
                <c:pt idx="193">
                  <c:v>51016.4</c:v>
                </c:pt>
                <c:pt idx="194">
                  <c:v>52041.1</c:v>
                </c:pt>
                <c:pt idx="195">
                  <c:v>52848.7</c:v>
                </c:pt>
                <c:pt idx="196">
                  <c:v>51804</c:v>
                </c:pt>
                <c:pt idx="197">
                  <c:v>52562.1</c:v>
                </c:pt>
                <c:pt idx="198">
                  <c:v>53152</c:v>
                </c:pt>
                <c:pt idx="199">
                  <c:v>51980.6</c:v>
                </c:pt>
                <c:pt idx="200">
                  <c:v>51610.3</c:v>
                </c:pt>
                <c:pt idx="201">
                  <c:v>51992.800000000003</c:v>
                </c:pt>
                <c:pt idx="202">
                  <c:v>53944.5</c:v>
                </c:pt>
                <c:pt idx="203">
                  <c:v>57340.5</c:v>
                </c:pt>
                <c:pt idx="204">
                  <c:v>56070</c:v>
                </c:pt>
                <c:pt idx="205">
                  <c:v>55997.599999999999</c:v>
                </c:pt>
                <c:pt idx="206">
                  <c:v>55929.4</c:v>
                </c:pt>
                <c:pt idx="207">
                  <c:v>54488.800000000003</c:v>
                </c:pt>
                <c:pt idx="208">
                  <c:v>53551.3</c:v>
                </c:pt>
                <c:pt idx="209">
                  <c:v>54551.5</c:v>
                </c:pt>
                <c:pt idx="210">
                  <c:v>54148.3</c:v>
                </c:pt>
                <c:pt idx="211">
                  <c:v>54557.9</c:v>
                </c:pt>
                <c:pt idx="212">
                  <c:v>53820.3</c:v>
                </c:pt>
                <c:pt idx="213">
                  <c:v>54226.1</c:v>
                </c:pt>
                <c:pt idx="214">
                  <c:v>56699.5</c:v>
                </c:pt>
                <c:pt idx="215">
                  <c:v>61172.1</c:v>
                </c:pt>
                <c:pt idx="216">
                  <c:v>58173.3</c:v>
                </c:pt>
                <c:pt idx="217">
                  <c:v>58315.8</c:v>
                </c:pt>
                <c:pt idx="218">
                  <c:v>59950.9</c:v>
                </c:pt>
                <c:pt idx="219">
                  <c:v>58408.5</c:v>
                </c:pt>
                <c:pt idx="220">
                  <c:v>58416</c:v>
                </c:pt>
                <c:pt idx="221">
                  <c:v>58387.9</c:v>
                </c:pt>
                <c:pt idx="222">
                  <c:v>58029.4</c:v>
                </c:pt>
                <c:pt idx="223">
                  <c:v>58658.8</c:v>
                </c:pt>
                <c:pt idx="224">
                  <c:v>57504</c:v>
                </c:pt>
                <c:pt idx="225">
                  <c:v>57482.5</c:v>
                </c:pt>
                <c:pt idx="226">
                  <c:v>59004.1</c:v>
                </c:pt>
                <c:pt idx="227">
                  <c:v>63030.5</c:v>
                </c:pt>
                <c:pt idx="228">
                  <c:v>61371.6</c:v>
                </c:pt>
                <c:pt idx="229">
                  <c:v>60515.4</c:v>
                </c:pt>
                <c:pt idx="230">
                  <c:v>61110.2</c:v>
                </c:pt>
                <c:pt idx="231">
                  <c:v>61550.8</c:v>
                </c:pt>
                <c:pt idx="232">
                  <c:v>61376.9</c:v>
                </c:pt>
                <c:pt idx="233">
                  <c:v>61644.9</c:v>
                </c:pt>
                <c:pt idx="234">
                  <c:v>61658</c:v>
                </c:pt>
                <c:pt idx="235">
                  <c:v>62078.9</c:v>
                </c:pt>
                <c:pt idx="236">
                  <c:v>61123.5</c:v>
                </c:pt>
                <c:pt idx="237">
                  <c:v>61734.400000000001</c:v>
                </c:pt>
                <c:pt idx="238">
                  <c:v>62791</c:v>
                </c:pt>
                <c:pt idx="239">
                  <c:v>67530.5</c:v>
                </c:pt>
                <c:pt idx="240">
                  <c:v>67461.899999999994</c:v>
                </c:pt>
                <c:pt idx="241">
                  <c:v>68010.5</c:v>
                </c:pt>
                <c:pt idx="242">
                  <c:v>69277</c:v>
                </c:pt>
                <c:pt idx="243">
                  <c:v>68949.8</c:v>
                </c:pt>
                <c:pt idx="244">
                  <c:v>70546.7</c:v>
                </c:pt>
                <c:pt idx="245">
                  <c:v>70410.399999999994</c:v>
                </c:pt>
                <c:pt idx="246">
                  <c:v>71329.600000000006</c:v>
                </c:pt>
                <c:pt idx="247">
                  <c:v>69697.100000000006</c:v>
                </c:pt>
                <c:pt idx="248">
                  <c:v>69092.5</c:v>
                </c:pt>
                <c:pt idx="249">
                  <c:v>69943.100000000006</c:v>
                </c:pt>
                <c:pt idx="250">
                  <c:v>69626.3</c:v>
                </c:pt>
                <c:pt idx="251">
                  <c:v>75048.2</c:v>
                </c:pt>
                <c:pt idx="252">
                  <c:v>73944.800000000003</c:v>
                </c:pt>
                <c:pt idx="253">
                  <c:v>73339.5</c:v>
                </c:pt>
                <c:pt idx="254">
                  <c:v>73246.2</c:v>
                </c:pt>
                <c:pt idx="255">
                  <c:v>74288.600000000006</c:v>
                </c:pt>
                <c:pt idx="256">
                  <c:v>72836.5</c:v>
                </c:pt>
                <c:pt idx="257">
                  <c:v>73479.8</c:v>
                </c:pt>
                <c:pt idx="258">
                  <c:v>74467.3</c:v>
                </c:pt>
                <c:pt idx="259">
                  <c:v>71880.100000000006</c:v>
                </c:pt>
                <c:pt idx="260">
                  <c:v>72555.399999999994</c:v>
                </c:pt>
                <c:pt idx="261">
                  <c:v>73074.8</c:v>
                </c:pt>
                <c:pt idx="262">
                  <c:v>74427.3</c:v>
                </c:pt>
                <c:pt idx="263">
                  <c:v>79517.600000000006</c:v>
                </c:pt>
                <c:pt idx="264">
                  <c:v>76422.899999999994</c:v>
                </c:pt>
                <c:pt idx="265">
                  <c:v>76411.899999999994</c:v>
                </c:pt>
                <c:pt idx="266">
                  <c:v>77476</c:v>
                </c:pt>
                <c:pt idx="267">
                  <c:v>79167.8</c:v>
                </c:pt>
                <c:pt idx="268">
                  <c:v>77788</c:v>
                </c:pt>
                <c:pt idx="269">
                  <c:v>78598.3</c:v>
                </c:pt>
                <c:pt idx="270">
                  <c:v>79114.899999999994</c:v>
                </c:pt>
                <c:pt idx="271">
                  <c:v>77608.2</c:v>
                </c:pt>
                <c:pt idx="272">
                  <c:v>78371.7</c:v>
                </c:pt>
                <c:pt idx="273">
                  <c:v>78685.2</c:v>
                </c:pt>
                <c:pt idx="274">
                  <c:v>79770.8</c:v>
                </c:pt>
                <c:pt idx="275">
                  <c:v>86427.6</c:v>
                </c:pt>
                <c:pt idx="276">
                  <c:v>82297.899999999994</c:v>
                </c:pt>
                <c:pt idx="277">
                  <c:v>82767.100000000006</c:v>
                </c:pt>
                <c:pt idx="278">
                  <c:v>84735.5</c:v>
                </c:pt>
                <c:pt idx="279">
                  <c:v>84310.399999999994</c:v>
                </c:pt>
                <c:pt idx="280">
                  <c:v>82796.7</c:v>
                </c:pt>
                <c:pt idx="281">
                  <c:v>84144.4</c:v>
                </c:pt>
                <c:pt idx="282">
                  <c:v>84570.9</c:v>
                </c:pt>
                <c:pt idx="283">
                  <c:v>84555.8</c:v>
                </c:pt>
                <c:pt idx="284">
                  <c:v>84425</c:v>
                </c:pt>
                <c:pt idx="285">
                  <c:v>84274.4</c:v>
                </c:pt>
                <c:pt idx="286">
                  <c:v>87051.8</c:v>
                </c:pt>
                <c:pt idx="287">
                  <c:v>93555</c:v>
                </c:pt>
                <c:pt idx="288">
                  <c:v>90228.800000000003</c:v>
                </c:pt>
                <c:pt idx="289">
                  <c:v>90392.6</c:v>
                </c:pt>
                <c:pt idx="290">
                  <c:v>92759.4</c:v>
                </c:pt>
                <c:pt idx="291">
                  <c:v>92776.8</c:v>
                </c:pt>
                <c:pt idx="292">
                  <c:v>93344.3</c:v>
                </c:pt>
                <c:pt idx="293">
                  <c:v>94275.9</c:v>
                </c:pt>
                <c:pt idx="294">
                  <c:v>94521.600000000006</c:v>
                </c:pt>
                <c:pt idx="295">
                  <c:v>95395.4</c:v>
                </c:pt>
                <c:pt idx="296">
                  <c:v>95228</c:v>
                </c:pt>
                <c:pt idx="297">
                  <c:v>96199.4</c:v>
                </c:pt>
                <c:pt idx="298">
                  <c:v>99233</c:v>
                </c:pt>
                <c:pt idx="299">
                  <c:v>106164.1</c:v>
                </c:pt>
                <c:pt idx="300">
                  <c:v>104125.6</c:v>
                </c:pt>
                <c:pt idx="301">
                  <c:v>104342</c:v>
                </c:pt>
                <c:pt idx="302">
                  <c:v>105553.60000000001</c:v>
                </c:pt>
                <c:pt idx="303">
                  <c:v>106312.9</c:v>
                </c:pt>
                <c:pt idx="304">
                  <c:v>109904.8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44-40D4-9D03-B375872F8F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9344527"/>
        <c:axId val="1910256735"/>
      </c:lineChart>
      <c:dateAx>
        <c:axId val="1909344527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256735"/>
        <c:crosses val="autoZero"/>
        <c:auto val="1"/>
        <c:lblOffset val="100"/>
        <c:baseTimeUnit val="months"/>
      </c:dateAx>
      <c:valAx>
        <c:axId val="191025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344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'Medio Circulante'!$C$4</c:f>
              <c:strCache>
                <c:ptCount val="1"/>
                <c:pt idx="0">
                  <c:v>Medio Circulante (M1)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'Medio Circulante'!$B$5:$B$309</c:f>
              <c:numCache>
                <c:formatCode>mmm\-yy</c:formatCode>
                <c:ptCount val="305"/>
                <c:pt idx="0">
                  <c:v>34700</c:v>
                </c:pt>
                <c:pt idx="1">
                  <c:v>34731</c:v>
                </c:pt>
                <c:pt idx="2">
                  <c:v>34759</c:v>
                </c:pt>
                <c:pt idx="3">
                  <c:v>34790</c:v>
                </c:pt>
                <c:pt idx="4">
                  <c:v>34820</c:v>
                </c:pt>
                <c:pt idx="5">
                  <c:v>34851</c:v>
                </c:pt>
                <c:pt idx="6">
                  <c:v>34881</c:v>
                </c:pt>
                <c:pt idx="7">
                  <c:v>34912</c:v>
                </c:pt>
                <c:pt idx="8">
                  <c:v>34943</c:v>
                </c:pt>
                <c:pt idx="9">
                  <c:v>34973</c:v>
                </c:pt>
                <c:pt idx="10">
                  <c:v>35004</c:v>
                </c:pt>
                <c:pt idx="11">
                  <c:v>35034</c:v>
                </c:pt>
                <c:pt idx="12">
                  <c:v>35065</c:v>
                </c:pt>
                <c:pt idx="13">
                  <c:v>35096</c:v>
                </c:pt>
                <c:pt idx="14">
                  <c:v>35125</c:v>
                </c:pt>
                <c:pt idx="15">
                  <c:v>35156</c:v>
                </c:pt>
                <c:pt idx="16">
                  <c:v>35186</c:v>
                </c:pt>
                <c:pt idx="17">
                  <c:v>35217</c:v>
                </c:pt>
                <c:pt idx="18">
                  <c:v>35247</c:v>
                </c:pt>
                <c:pt idx="19">
                  <c:v>35278</c:v>
                </c:pt>
                <c:pt idx="20">
                  <c:v>35309</c:v>
                </c:pt>
                <c:pt idx="21">
                  <c:v>35339</c:v>
                </c:pt>
                <c:pt idx="22">
                  <c:v>35370</c:v>
                </c:pt>
                <c:pt idx="23">
                  <c:v>35400</c:v>
                </c:pt>
                <c:pt idx="24">
                  <c:v>35431</c:v>
                </c:pt>
                <c:pt idx="25">
                  <c:v>35462</c:v>
                </c:pt>
                <c:pt idx="26">
                  <c:v>35490</c:v>
                </c:pt>
                <c:pt idx="27">
                  <c:v>35521</c:v>
                </c:pt>
                <c:pt idx="28">
                  <c:v>35551</c:v>
                </c:pt>
                <c:pt idx="29">
                  <c:v>35582</c:v>
                </c:pt>
                <c:pt idx="30">
                  <c:v>35612</c:v>
                </c:pt>
                <c:pt idx="31">
                  <c:v>35643</c:v>
                </c:pt>
                <c:pt idx="32">
                  <c:v>35674</c:v>
                </c:pt>
                <c:pt idx="33">
                  <c:v>35704</c:v>
                </c:pt>
                <c:pt idx="34">
                  <c:v>35735</c:v>
                </c:pt>
                <c:pt idx="35">
                  <c:v>35765</c:v>
                </c:pt>
                <c:pt idx="36">
                  <c:v>35796</c:v>
                </c:pt>
                <c:pt idx="37">
                  <c:v>35827</c:v>
                </c:pt>
                <c:pt idx="38">
                  <c:v>35855</c:v>
                </c:pt>
                <c:pt idx="39">
                  <c:v>35886</c:v>
                </c:pt>
                <c:pt idx="40">
                  <c:v>35916</c:v>
                </c:pt>
                <c:pt idx="41">
                  <c:v>35947</c:v>
                </c:pt>
                <c:pt idx="42">
                  <c:v>35977</c:v>
                </c:pt>
                <c:pt idx="43">
                  <c:v>36008</c:v>
                </c:pt>
                <c:pt idx="44">
                  <c:v>36039</c:v>
                </c:pt>
                <c:pt idx="45">
                  <c:v>36069</c:v>
                </c:pt>
                <c:pt idx="46">
                  <c:v>36100</c:v>
                </c:pt>
                <c:pt idx="47">
                  <c:v>36130</c:v>
                </c:pt>
                <c:pt idx="48">
                  <c:v>36161</c:v>
                </c:pt>
                <c:pt idx="49">
                  <c:v>36192</c:v>
                </c:pt>
                <c:pt idx="50">
                  <c:v>36220</c:v>
                </c:pt>
                <c:pt idx="51">
                  <c:v>36251</c:v>
                </c:pt>
                <c:pt idx="52">
                  <c:v>36281</c:v>
                </c:pt>
                <c:pt idx="53">
                  <c:v>36312</c:v>
                </c:pt>
                <c:pt idx="54">
                  <c:v>36342</c:v>
                </c:pt>
                <c:pt idx="55">
                  <c:v>36373</c:v>
                </c:pt>
                <c:pt idx="56">
                  <c:v>36404</c:v>
                </c:pt>
                <c:pt idx="57">
                  <c:v>36434</c:v>
                </c:pt>
                <c:pt idx="58">
                  <c:v>36465</c:v>
                </c:pt>
                <c:pt idx="59">
                  <c:v>36495</c:v>
                </c:pt>
                <c:pt idx="60">
                  <c:v>36526</c:v>
                </c:pt>
                <c:pt idx="61">
                  <c:v>36557</c:v>
                </c:pt>
                <c:pt idx="62">
                  <c:v>36586</c:v>
                </c:pt>
                <c:pt idx="63">
                  <c:v>36617</c:v>
                </c:pt>
                <c:pt idx="64">
                  <c:v>36647</c:v>
                </c:pt>
                <c:pt idx="65">
                  <c:v>36678</c:v>
                </c:pt>
                <c:pt idx="66">
                  <c:v>36708</c:v>
                </c:pt>
                <c:pt idx="67">
                  <c:v>36739</c:v>
                </c:pt>
                <c:pt idx="68">
                  <c:v>36770</c:v>
                </c:pt>
                <c:pt idx="69">
                  <c:v>36800</c:v>
                </c:pt>
                <c:pt idx="70">
                  <c:v>36831</c:v>
                </c:pt>
                <c:pt idx="71">
                  <c:v>36861</c:v>
                </c:pt>
                <c:pt idx="72">
                  <c:v>36892</c:v>
                </c:pt>
                <c:pt idx="73">
                  <c:v>36923</c:v>
                </c:pt>
                <c:pt idx="74">
                  <c:v>36951</c:v>
                </c:pt>
                <c:pt idx="75">
                  <c:v>36982</c:v>
                </c:pt>
                <c:pt idx="76">
                  <c:v>37012</c:v>
                </c:pt>
                <c:pt idx="77">
                  <c:v>37043</c:v>
                </c:pt>
                <c:pt idx="78">
                  <c:v>37073</c:v>
                </c:pt>
                <c:pt idx="79">
                  <c:v>37104</c:v>
                </c:pt>
                <c:pt idx="80">
                  <c:v>37135</c:v>
                </c:pt>
                <c:pt idx="81">
                  <c:v>37165</c:v>
                </c:pt>
                <c:pt idx="82">
                  <c:v>37196</c:v>
                </c:pt>
                <c:pt idx="83">
                  <c:v>37226</c:v>
                </c:pt>
                <c:pt idx="84">
                  <c:v>37257</c:v>
                </c:pt>
                <c:pt idx="85">
                  <c:v>37288</c:v>
                </c:pt>
                <c:pt idx="86">
                  <c:v>37316</c:v>
                </c:pt>
                <c:pt idx="87">
                  <c:v>37347</c:v>
                </c:pt>
                <c:pt idx="88">
                  <c:v>37377</c:v>
                </c:pt>
                <c:pt idx="89">
                  <c:v>37408</c:v>
                </c:pt>
                <c:pt idx="90">
                  <c:v>37438</c:v>
                </c:pt>
                <c:pt idx="91">
                  <c:v>37469</c:v>
                </c:pt>
                <c:pt idx="92">
                  <c:v>37500</c:v>
                </c:pt>
                <c:pt idx="93">
                  <c:v>37530</c:v>
                </c:pt>
                <c:pt idx="94">
                  <c:v>37561</c:v>
                </c:pt>
                <c:pt idx="95">
                  <c:v>37591</c:v>
                </c:pt>
                <c:pt idx="96">
                  <c:v>37622</c:v>
                </c:pt>
                <c:pt idx="97">
                  <c:v>37653</c:v>
                </c:pt>
                <c:pt idx="98">
                  <c:v>37681</c:v>
                </c:pt>
                <c:pt idx="99">
                  <c:v>37712</c:v>
                </c:pt>
                <c:pt idx="100">
                  <c:v>37742</c:v>
                </c:pt>
                <c:pt idx="101">
                  <c:v>37773</c:v>
                </c:pt>
                <c:pt idx="102">
                  <c:v>37803</c:v>
                </c:pt>
                <c:pt idx="103">
                  <c:v>37834</c:v>
                </c:pt>
                <c:pt idx="104">
                  <c:v>37865</c:v>
                </c:pt>
                <c:pt idx="105">
                  <c:v>37895</c:v>
                </c:pt>
                <c:pt idx="106">
                  <c:v>37926</c:v>
                </c:pt>
                <c:pt idx="107">
                  <c:v>37956</c:v>
                </c:pt>
                <c:pt idx="108">
                  <c:v>37987</c:v>
                </c:pt>
                <c:pt idx="109">
                  <c:v>38018</c:v>
                </c:pt>
                <c:pt idx="110">
                  <c:v>38047</c:v>
                </c:pt>
                <c:pt idx="111">
                  <c:v>38078</c:v>
                </c:pt>
                <c:pt idx="112">
                  <c:v>38108</c:v>
                </c:pt>
                <c:pt idx="113">
                  <c:v>38139</c:v>
                </c:pt>
                <c:pt idx="114">
                  <c:v>38169</c:v>
                </c:pt>
                <c:pt idx="115">
                  <c:v>38200</c:v>
                </c:pt>
                <c:pt idx="116">
                  <c:v>38231</c:v>
                </c:pt>
                <c:pt idx="117">
                  <c:v>38261</c:v>
                </c:pt>
                <c:pt idx="118">
                  <c:v>38292</c:v>
                </c:pt>
                <c:pt idx="119">
                  <c:v>38322</c:v>
                </c:pt>
                <c:pt idx="120">
                  <c:v>38353</c:v>
                </c:pt>
                <c:pt idx="121">
                  <c:v>38384</c:v>
                </c:pt>
                <c:pt idx="122">
                  <c:v>38412</c:v>
                </c:pt>
                <c:pt idx="123">
                  <c:v>38443</c:v>
                </c:pt>
                <c:pt idx="124">
                  <c:v>38473</c:v>
                </c:pt>
                <c:pt idx="125">
                  <c:v>38504</c:v>
                </c:pt>
                <c:pt idx="126">
                  <c:v>38534</c:v>
                </c:pt>
                <c:pt idx="127">
                  <c:v>38565</c:v>
                </c:pt>
                <c:pt idx="128">
                  <c:v>38596</c:v>
                </c:pt>
                <c:pt idx="129">
                  <c:v>38626</c:v>
                </c:pt>
                <c:pt idx="130">
                  <c:v>38657</c:v>
                </c:pt>
                <c:pt idx="131">
                  <c:v>38687</c:v>
                </c:pt>
                <c:pt idx="132">
                  <c:v>38718</c:v>
                </c:pt>
                <c:pt idx="133">
                  <c:v>38749</c:v>
                </c:pt>
                <c:pt idx="134">
                  <c:v>38777</c:v>
                </c:pt>
                <c:pt idx="135">
                  <c:v>38808</c:v>
                </c:pt>
                <c:pt idx="136">
                  <c:v>38838</c:v>
                </c:pt>
                <c:pt idx="137">
                  <c:v>38869</c:v>
                </c:pt>
                <c:pt idx="138">
                  <c:v>38899</c:v>
                </c:pt>
                <c:pt idx="139">
                  <c:v>38930</c:v>
                </c:pt>
                <c:pt idx="140">
                  <c:v>38961</c:v>
                </c:pt>
                <c:pt idx="141">
                  <c:v>38991</c:v>
                </c:pt>
                <c:pt idx="142">
                  <c:v>39022</c:v>
                </c:pt>
                <c:pt idx="143">
                  <c:v>39052</c:v>
                </c:pt>
                <c:pt idx="144">
                  <c:v>39083</c:v>
                </c:pt>
                <c:pt idx="145">
                  <c:v>39114</c:v>
                </c:pt>
                <c:pt idx="146">
                  <c:v>39142</c:v>
                </c:pt>
                <c:pt idx="147">
                  <c:v>39173</c:v>
                </c:pt>
                <c:pt idx="148">
                  <c:v>39203</c:v>
                </c:pt>
                <c:pt idx="149">
                  <c:v>39234</c:v>
                </c:pt>
                <c:pt idx="150">
                  <c:v>39264</c:v>
                </c:pt>
                <c:pt idx="151">
                  <c:v>39295</c:v>
                </c:pt>
                <c:pt idx="152">
                  <c:v>39326</c:v>
                </c:pt>
                <c:pt idx="153">
                  <c:v>39356</c:v>
                </c:pt>
                <c:pt idx="154">
                  <c:v>39387</c:v>
                </c:pt>
                <c:pt idx="155">
                  <c:v>39417</c:v>
                </c:pt>
                <c:pt idx="156">
                  <c:v>39448</c:v>
                </c:pt>
                <c:pt idx="157">
                  <c:v>39479</c:v>
                </c:pt>
                <c:pt idx="158">
                  <c:v>39508</c:v>
                </c:pt>
                <c:pt idx="159">
                  <c:v>39539</c:v>
                </c:pt>
                <c:pt idx="160">
                  <c:v>39569</c:v>
                </c:pt>
                <c:pt idx="161">
                  <c:v>39600</c:v>
                </c:pt>
                <c:pt idx="162">
                  <c:v>39630</c:v>
                </c:pt>
                <c:pt idx="163">
                  <c:v>39661</c:v>
                </c:pt>
                <c:pt idx="164">
                  <c:v>39692</c:v>
                </c:pt>
                <c:pt idx="165">
                  <c:v>39722</c:v>
                </c:pt>
                <c:pt idx="166">
                  <c:v>39753</c:v>
                </c:pt>
                <c:pt idx="167">
                  <c:v>39783</c:v>
                </c:pt>
                <c:pt idx="168">
                  <c:v>39814</c:v>
                </c:pt>
                <c:pt idx="169">
                  <c:v>39845</c:v>
                </c:pt>
                <c:pt idx="170">
                  <c:v>39873</c:v>
                </c:pt>
                <c:pt idx="171">
                  <c:v>39904</c:v>
                </c:pt>
                <c:pt idx="172">
                  <c:v>39934</c:v>
                </c:pt>
                <c:pt idx="173">
                  <c:v>39965</c:v>
                </c:pt>
                <c:pt idx="174">
                  <c:v>39995</c:v>
                </c:pt>
                <c:pt idx="175">
                  <c:v>40026</c:v>
                </c:pt>
                <c:pt idx="176">
                  <c:v>40057</c:v>
                </c:pt>
                <c:pt idx="177">
                  <c:v>40087</c:v>
                </c:pt>
                <c:pt idx="178">
                  <c:v>40118</c:v>
                </c:pt>
                <c:pt idx="179">
                  <c:v>40148</c:v>
                </c:pt>
                <c:pt idx="180">
                  <c:v>40179</c:v>
                </c:pt>
                <c:pt idx="181">
                  <c:v>40210</c:v>
                </c:pt>
                <c:pt idx="182">
                  <c:v>40238</c:v>
                </c:pt>
                <c:pt idx="183">
                  <c:v>40269</c:v>
                </c:pt>
                <c:pt idx="184">
                  <c:v>40299</c:v>
                </c:pt>
                <c:pt idx="185">
                  <c:v>40330</c:v>
                </c:pt>
                <c:pt idx="186">
                  <c:v>40360</c:v>
                </c:pt>
                <c:pt idx="187">
                  <c:v>40391</c:v>
                </c:pt>
                <c:pt idx="188">
                  <c:v>40422</c:v>
                </c:pt>
                <c:pt idx="189">
                  <c:v>40452</c:v>
                </c:pt>
                <c:pt idx="190">
                  <c:v>40483</c:v>
                </c:pt>
                <c:pt idx="191">
                  <c:v>40513</c:v>
                </c:pt>
                <c:pt idx="192">
                  <c:v>40544</c:v>
                </c:pt>
                <c:pt idx="193">
                  <c:v>40575</c:v>
                </c:pt>
                <c:pt idx="194">
                  <c:v>40603</c:v>
                </c:pt>
                <c:pt idx="195">
                  <c:v>40634</c:v>
                </c:pt>
                <c:pt idx="196">
                  <c:v>40664</c:v>
                </c:pt>
                <c:pt idx="197">
                  <c:v>40695</c:v>
                </c:pt>
                <c:pt idx="198">
                  <c:v>40725</c:v>
                </c:pt>
                <c:pt idx="199">
                  <c:v>40756</c:v>
                </c:pt>
                <c:pt idx="200">
                  <c:v>40787</c:v>
                </c:pt>
                <c:pt idx="201">
                  <c:v>40817</c:v>
                </c:pt>
                <c:pt idx="202">
                  <c:v>40848</c:v>
                </c:pt>
                <c:pt idx="203">
                  <c:v>40878</c:v>
                </c:pt>
                <c:pt idx="204">
                  <c:v>40909</c:v>
                </c:pt>
                <c:pt idx="205">
                  <c:v>40940</c:v>
                </c:pt>
                <c:pt idx="206">
                  <c:v>40969</c:v>
                </c:pt>
                <c:pt idx="207">
                  <c:v>41000</c:v>
                </c:pt>
                <c:pt idx="208">
                  <c:v>41030</c:v>
                </c:pt>
                <c:pt idx="209">
                  <c:v>41061</c:v>
                </c:pt>
                <c:pt idx="210">
                  <c:v>41091</c:v>
                </c:pt>
                <c:pt idx="211">
                  <c:v>41122</c:v>
                </c:pt>
                <c:pt idx="212">
                  <c:v>41153</c:v>
                </c:pt>
                <c:pt idx="213">
                  <c:v>41183</c:v>
                </c:pt>
                <c:pt idx="214">
                  <c:v>41214</c:v>
                </c:pt>
                <c:pt idx="215">
                  <c:v>41244</c:v>
                </c:pt>
                <c:pt idx="216">
                  <c:v>41275</c:v>
                </c:pt>
                <c:pt idx="217">
                  <c:v>41306</c:v>
                </c:pt>
                <c:pt idx="218">
                  <c:v>41334</c:v>
                </c:pt>
                <c:pt idx="219">
                  <c:v>41365</c:v>
                </c:pt>
                <c:pt idx="220">
                  <c:v>41395</c:v>
                </c:pt>
                <c:pt idx="221">
                  <c:v>41426</c:v>
                </c:pt>
                <c:pt idx="222">
                  <c:v>41456</c:v>
                </c:pt>
                <c:pt idx="223">
                  <c:v>41487</c:v>
                </c:pt>
                <c:pt idx="224">
                  <c:v>41518</c:v>
                </c:pt>
                <c:pt idx="225">
                  <c:v>41548</c:v>
                </c:pt>
                <c:pt idx="226">
                  <c:v>41579</c:v>
                </c:pt>
                <c:pt idx="227">
                  <c:v>41609</c:v>
                </c:pt>
                <c:pt idx="228">
                  <c:v>41640</c:v>
                </c:pt>
                <c:pt idx="229">
                  <c:v>41671</c:v>
                </c:pt>
                <c:pt idx="230">
                  <c:v>41699</c:v>
                </c:pt>
                <c:pt idx="231">
                  <c:v>41730</c:v>
                </c:pt>
                <c:pt idx="232">
                  <c:v>41760</c:v>
                </c:pt>
                <c:pt idx="233">
                  <c:v>41791</c:v>
                </c:pt>
                <c:pt idx="234">
                  <c:v>41821</c:v>
                </c:pt>
                <c:pt idx="235">
                  <c:v>41852</c:v>
                </c:pt>
                <c:pt idx="236">
                  <c:v>41883</c:v>
                </c:pt>
                <c:pt idx="237">
                  <c:v>41913</c:v>
                </c:pt>
                <c:pt idx="238">
                  <c:v>41944</c:v>
                </c:pt>
                <c:pt idx="239">
                  <c:v>41974</c:v>
                </c:pt>
                <c:pt idx="240">
                  <c:v>42005</c:v>
                </c:pt>
                <c:pt idx="241">
                  <c:v>42036</c:v>
                </c:pt>
                <c:pt idx="242">
                  <c:v>42064</c:v>
                </c:pt>
                <c:pt idx="243">
                  <c:v>42095</c:v>
                </c:pt>
                <c:pt idx="244">
                  <c:v>42125</c:v>
                </c:pt>
                <c:pt idx="245">
                  <c:v>42156</c:v>
                </c:pt>
                <c:pt idx="246">
                  <c:v>42186</c:v>
                </c:pt>
                <c:pt idx="247">
                  <c:v>42217</c:v>
                </c:pt>
                <c:pt idx="248">
                  <c:v>42248</c:v>
                </c:pt>
                <c:pt idx="249">
                  <c:v>42278</c:v>
                </c:pt>
                <c:pt idx="250">
                  <c:v>42309</c:v>
                </c:pt>
                <c:pt idx="251">
                  <c:v>42339</c:v>
                </c:pt>
                <c:pt idx="252">
                  <c:v>42370</c:v>
                </c:pt>
                <c:pt idx="253">
                  <c:v>42401</c:v>
                </c:pt>
                <c:pt idx="254">
                  <c:v>42430</c:v>
                </c:pt>
                <c:pt idx="255">
                  <c:v>42461</c:v>
                </c:pt>
                <c:pt idx="256">
                  <c:v>42491</c:v>
                </c:pt>
                <c:pt idx="257">
                  <c:v>42522</c:v>
                </c:pt>
                <c:pt idx="258">
                  <c:v>42552</c:v>
                </c:pt>
                <c:pt idx="259">
                  <c:v>42583</c:v>
                </c:pt>
                <c:pt idx="260">
                  <c:v>42614</c:v>
                </c:pt>
                <c:pt idx="261">
                  <c:v>42644</c:v>
                </c:pt>
                <c:pt idx="262">
                  <c:v>42675</c:v>
                </c:pt>
                <c:pt idx="263">
                  <c:v>42705</c:v>
                </c:pt>
                <c:pt idx="264">
                  <c:v>42736</c:v>
                </c:pt>
                <c:pt idx="265">
                  <c:v>42767</c:v>
                </c:pt>
                <c:pt idx="266">
                  <c:v>42795</c:v>
                </c:pt>
                <c:pt idx="267">
                  <c:v>42826</c:v>
                </c:pt>
                <c:pt idx="268">
                  <c:v>42856</c:v>
                </c:pt>
                <c:pt idx="269">
                  <c:v>42887</c:v>
                </c:pt>
                <c:pt idx="270">
                  <c:v>42917</c:v>
                </c:pt>
                <c:pt idx="271">
                  <c:v>42948</c:v>
                </c:pt>
                <c:pt idx="272">
                  <c:v>42979</c:v>
                </c:pt>
                <c:pt idx="273">
                  <c:v>43009</c:v>
                </c:pt>
                <c:pt idx="274">
                  <c:v>43040</c:v>
                </c:pt>
                <c:pt idx="275">
                  <c:v>43070</c:v>
                </c:pt>
                <c:pt idx="276">
                  <c:v>43101</c:v>
                </c:pt>
                <c:pt idx="277">
                  <c:v>43132</c:v>
                </c:pt>
                <c:pt idx="278">
                  <c:v>43160</c:v>
                </c:pt>
                <c:pt idx="279">
                  <c:v>43191</c:v>
                </c:pt>
                <c:pt idx="280">
                  <c:v>43221</c:v>
                </c:pt>
                <c:pt idx="281">
                  <c:v>43252</c:v>
                </c:pt>
                <c:pt idx="282">
                  <c:v>43282</c:v>
                </c:pt>
                <c:pt idx="283">
                  <c:v>43313</c:v>
                </c:pt>
                <c:pt idx="284">
                  <c:v>43344</c:v>
                </c:pt>
                <c:pt idx="285">
                  <c:v>43374</c:v>
                </c:pt>
                <c:pt idx="286">
                  <c:v>43405</c:v>
                </c:pt>
                <c:pt idx="287">
                  <c:v>43435</c:v>
                </c:pt>
                <c:pt idx="288">
                  <c:v>43466</c:v>
                </c:pt>
                <c:pt idx="289">
                  <c:v>43497</c:v>
                </c:pt>
                <c:pt idx="290">
                  <c:v>43525</c:v>
                </c:pt>
                <c:pt idx="291">
                  <c:v>43556</c:v>
                </c:pt>
                <c:pt idx="292">
                  <c:v>43586</c:v>
                </c:pt>
                <c:pt idx="293">
                  <c:v>43617</c:v>
                </c:pt>
                <c:pt idx="294">
                  <c:v>43647</c:v>
                </c:pt>
                <c:pt idx="295">
                  <c:v>43678</c:v>
                </c:pt>
                <c:pt idx="296">
                  <c:v>43709</c:v>
                </c:pt>
                <c:pt idx="297">
                  <c:v>43739</c:v>
                </c:pt>
                <c:pt idx="298">
                  <c:v>43770</c:v>
                </c:pt>
                <c:pt idx="299">
                  <c:v>43800</c:v>
                </c:pt>
                <c:pt idx="300">
                  <c:v>43831</c:v>
                </c:pt>
                <c:pt idx="301">
                  <c:v>43862</c:v>
                </c:pt>
                <c:pt idx="302">
                  <c:v>43891</c:v>
                </c:pt>
                <c:pt idx="303">
                  <c:v>43922</c:v>
                </c:pt>
                <c:pt idx="304">
                  <c:v>43952</c:v>
                </c:pt>
              </c:numCache>
            </c:numRef>
          </c:cat>
          <c:val>
            <c:numRef>
              <c:f>'Medio Circulante'!$C$5:$C$309</c:f>
              <c:numCache>
                <c:formatCode>#,##0.0</c:formatCode>
                <c:ptCount val="305"/>
                <c:pt idx="0">
                  <c:v>7379.9</c:v>
                </c:pt>
                <c:pt idx="1">
                  <c:v>7268.6</c:v>
                </c:pt>
                <c:pt idx="2">
                  <c:v>7431.3</c:v>
                </c:pt>
                <c:pt idx="3">
                  <c:v>7289.8</c:v>
                </c:pt>
                <c:pt idx="4">
                  <c:v>7108.3</c:v>
                </c:pt>
                <c:pt idx="5">
                  <c:v>7228.1</c:v>
                </c:pt>
                <c:pt idx="6">
                  <c:v>7293.4</c:v>
                </c:pt>
                <c:pt idx="7">
                  <c:v>7335.2</c:v>
                </c:pt>
                <c:pt idx="8">
                  <c:v>7308.1</c:v>
                </c:pt>
                <c:pt idx="9">
                  <c:v>7341.6</c:v>
                </c:pt>
                <c:pt idx="10">
                  <c:v>7316.5</c:v>
                </c:pt>
                <c:pt idx="11">
                  <c:v>8064.9141035299999</c:v>
                </c:pt>
                <c:pt idx="12">
                  <c:v>7899.6481450800002</c:v>
                </c:pt>
                <c:pt idx="13">
                  <c:v>7867.4</c:v>
                </c:pt>
                <c:pt idx="14">
                  <c:v>7715.2420253300006</c:v>
                </c:pt>
                <c:pt idx="15">
                  <c:v>7670.0739996600005</c:v>
                </c:pt>
                <c:pt idx="16">
                  <c:v>7488.9713166800002</c:v>
                </c:pt>
                <c:pt idx="17">
                  <c:v>7468.5985225200002</c:v>
                </c:pt>
                <c:pt idx="18">
                  <c:v>7736.8776886199994</c:v>
                </c:pt>
                <c:pt idx="19">
                  <c:v>7560.4</c:v>
                </c:pt>
                <c:pt idx="20">
                  <c:v>7460.8</c:v>
                </c:pt>
                <c:pt idx="21">
                  <c:v>7687.4</c:v>
                </c:pt>
                <c:pt idx="22">
                  <c:v>7882.6</c:v>
                </c:pt>
                <c:pt idx="23">
                  <c:v>9099</c:v>
                </c:pt>
                <c:pt idx="24">
                  <c:v>9050.7000000000007</c:v>
                </c:pt>
                <c:pt idx="25">
                  <c:v>9597.2000000000007</c:v>
                </c:pt>
                <c:pt idx="26">
                  <c:v>9596.5999999999985</c:v>
                </c:pt>
                <c:pt idx="27">
                  <c:v>9492.7000000000007</c:v>
                </c:pt>
                <c:pt idx="28">
                  <c:v>9128.9000000000015</c:v>
                </c:pt>
                <c:pt idx="29">
                  <c:v>9291.1</c:v>
                </c:pt>
                <c:pt idx="30">
                  <c:v>9840.7999999999993</c:v>
                </c:pt>
                <c:pt idx="31">
                  <c:v>9853.7999999999993</c:v>
                </c:pt>
                <c:pt idx="32">
                  <c:v>10014.6</c:v>
                </c:pt>
                <c:pt idx="33">
                  <c:v>10721.9</c:v>
                </c:pt>
                <c:pt idx="34">
                  <c:v>11150.8</c:v>
                </c:pt>
                <c:pt idx="35">
                  <c:v>11948.2</c:v>
                </c:pt>
                <c:pt idx="36">
                  <c:v>12265.9</c:v>
                </c:pt>
                <c:pt idx="37">
                  <c:v>11737.8</c:v>
                </c:pt>
                <c:pt idx="38">
                  <c:v>12178.4</c:v>
                </c:pt>
                <c:pt idx="39">
                  <c:v>12440.5</c:v>
                </c:pt>
                <c:pt idx="40">
                  <c:v>12157.400000000001</c:v>
                </c:pt>
                <c:pt idx="41">
                  <c:v>12378</c:v>
                </c:pt>
                <c:pt idx="42">
                  <c:v>12016.3</c:v>
                </c:pt>
                <c:pt idx="43">
                  <c:v>12468.1</c:v>
                </c:pt>
                <c:pt idx="44">
                  <c:v>11829.5</c:v>
                </c:pt>
                <c:pt idx="45">
                  <c:v>12014.6</c:v>
                </c:pt>
                <c:pt idx="46">
                  <c:v>11943.2</c:v>
                </c:pt>
                <c:pt idx="47">
                  <c:v>13565.6</c:v>
                </c:pt>
                <c:pt idx="48">
                  <c:v>12710.6</c:v>
                </c:pt>
                <c:pt idx="49">
                  <c:v>12703.3</c:v>
                </c:pt>
                <c:pt idx="50">
                  <c:v>13678.3</c:v>
                </c:pt>
                <c:pt idx="51">
                  <c:v>13608.599999999999</c:v>
                </c:pt>
                <c:pt idx="52">
                  <c:v>13724.6</c:v>
                </c:pt>
                <c:pt idx="53">
                  <c:v>13480.5</c:v>
                </c:pt>
                <c:pt idx="54">
                  <c:v>13621.9</c:v>
                </c:pt>
                <c:pt idx="55">
                  <c:v>13039.099999999999</c:v>
                </c:pt>
                <c:pt idx="56">
                  <c:v>13061.2</c:v>
                </c:pt>
                <c:pt idx="57">
                  <c:v>13147.5</c:v>
                </c:pt>
                <c:pt idx="58">
                  <c:v>13676.099999999999</c:v>
                </c:pt>
                <c:pt idx="59">
                  <c:v>15497.2</c:v>
                </c:pt>
                <c:pt idx="60">
                  <c:v>14913.3</c:v>
                </c:pt>
                <c:pt idx="61">
                  <c:v>14510.099999999999</c:v>
                </c:pt>
                <c:pt idx="62">
                  <c:v>15609.699999999999</c:v>
                </c:pt>
                <c:pt idx="63">
                  <c:v>15747.4</c:v>
                </c:pt>
                <c:pt idx="64">
                  <c:v>15619.7</c:v>
                </c:pt>
                <c:pt idx="65">
                  <c:v>16194.5</c:v>
                </c:pt>
                <c:pt idx="66">
                  <c:v>16707.8</c:v>
                </c:pt>
                <c:pt idx="67">
                  <c:v>16914.699999999997</c:v>
                </c:pt>
                <c:pt idx="68">
                  <c:v>16863.400000000001</c:v>
                </c:pt>
                <c:pt idx="69">
                  <c:v>16637.3</c:v>
                </c:pt>
                <c:pt idx="70">
                  <c:v>17138.800000000003</c:v>
                </c:pt>
                <c:pt idx="71">
                  <c:v>18651.8</c:v>
                </c:pt>
                <c:pt idx="72">
                  <c:v>18260.3</c:v>
                </c:pt>
                <c:pt idx="73">
                  <c:v>17748.7</c:v>
                </c:pt>
                <c:pt idx="74">
                  <c:v>18579.400000000001</c:v>
                </c:pt>
                <c:pt idx="75">
                  <c:v>18322.400000000001</c:v>
                </c:pt>
                <c:pt idx="76">
                  <c:v>17826.8</c:v>
                </c:pt>
                <c:pt idx="77">
                  <c:v>17627</c:v>
                </c:pt>
                <c:pt idx="78">
                  <c:v>18358.3</c:v>
                </c:pt>
                <c:pt idx="79">
                  <c:v>17607.8</c:v>
                </c:pt>
                <c:pt idx="80">
                  <c:v>18652.3</c:v>
                </c:pt>
                <c:pt idx="81">
                  <c:v>18507.5</c:v>
                </c:pt>
                <c:pt idx="82">
                  <c:v>18938</c:v>
                </c:pt>
                <c:pt idx="83">
                  <c:v>20112.599999999999</c:v>
                </c:pt>
                <c:pt idx="84">
                  <c:v>19571.400000000001</c:v>
                </c:pt>
                <c:pt idx="85">
                  <c:v>19924.900000000001</c:v>
                </c:pt>
                <c:pt idx="86">
                  <c:v>20545.7</c:v>
                </c:pt>
                <c:pt idx="87">
                  <c:v>20092.7</c:v>
                </c:pt>
                <c:pt idx="88">
                  <c:v>19846.099999999999</c:v>
                </c:pt>
                <c:pt idx="89">
                  <c:v>20248.099999999999</c:v>
                </c:pt>
                <c:pt idx="90">
                  <c:v>20426.2</c:v>
                </c:pt>
                <c:pt idx="91">
                  <c:v>19977.5</c:v>
                </c:pt>
                <c:pt idx="92">
                  <c:v>19819.5</c:v>
                </c:pt>
                <c:pt idx="93">
                  <c:v>19916.599999999999</c:v>
                </c:pt>
                <c:pt idx="94">
                  <c:v>20379.5</c:v>
                </c:pt>
                <c:pt idx="95">
                  <c:v>21624.5</c:v>
                </c:pt>
                <c:pt idx="96">
                  <c:v>22211.5</c:v>
                </c:pt>
                <c:pt idx="97">
                  <c:v>21887.5</c:v>
                </c:pt>
                <c:pt idx="98">
                  <c:v>21939</c:v>
                </c:pt>
                <c:pt idx="99">
                  <c:v>22044.6</c:v>
                </c:pt>
                <c:pt idx="100">
                  <c:v>21757.1</c:v>
                </c:pt>
                <c:pt idx="101">
                  <c:v>22259</c:v>
                </c:pt>
                <c:pt idx="102">
                  <c:v>23014.2</c:v>
                </c:pt>
                <c:pt idx="103">
                  <c:v>23237.4</c:v>
                </c:pt>
                <c:pt idx="104">
                  <c:v>23230.3</c:v>
                </c:pt>
                <c:pt idx="105">
                  <c:v>24185.3</c:v>
                </c:pt>
                <c:pt idx="106">
                  <c:v>24091.5</c:v>
                </c:pt>
                <c:pt idx="107">
                  <c:v>26051.1</c:v>
                </c:pt>
                <c:pt idx="108">
                  <c:v>25520.799999999999</c:v>
                </c:pt>
                <c:pt idx="109">
                  <c:v>25008.6</c:v>
                </c:pt>
                <c:pt idx="110">
                  <c:v>24777.3</c:v>
                </c:pt>
                <c:pt idx="111">
                  <c:v>24761.1</c:v>
                </c:pt>
                <c:pt idx="112">
                  <c:v>24354.2</c:v>
                </c:pt>
                <c:pt idx="113">
                  <c:v>24388.5</c:v>
                </c:pt>
                <c:pt idx="114">
                  <c:v>24533.4</c:v>
                </c:pt>
                <c:pt idx="115">
                  <c:v>25019.599999999999</c:v>
                </c:pt>
                <c:pt idx="116">
                  <c:v>24516.5</c:v>
                </c:pt>
                <c:pt idx="117">
                  <c:v>25241.9</c:v>
                </c:pt>
                <c:pt idx="118">
                  <c:v>25823.5</c:v>
                </c:pt>
                <c:pt idx="119">
                  <c:v>27859.7</c:v>
                </c:pt>
                <c:pt idx="120">
                  <c:v>27364.1</c:v>
                </c:pt>
                <c:pt idx="121">
                  <c:v>27092.5</c:v>
                </c:pt>
                <c:pt idx="122">
                  <c:v>28107</c:v>
                </c:pt>
                <c:pt idx="123">
                  <c:v>28111.3</c:v>
                </c:pt>
                <c:pt idx="124">
                  <c:v>28127.7</c:v>
                </c:pt>
                <c:pt idx="125">
                  <c:v>28516.400000000001</c:v>
                </c:pt>
                <c:pt idx="126">
                  <c:v>29324.1</c:v>
                </c:pt>
                <c:pt idx="127">
                  <c:v>28864.7</c:v>
                </c:pt>
                <c:pt idx="128">
                  <c:v>28869.200000000001</c:v>
                </c:pt>
                <c:pt idx="129">
                  <c:v>29975.9</c:v>
                </c:pt>
                <c:pt idx="130">
                  <c:v>30682.2</c:v>
                </c:pt>
                <c:pt idx="131">
                  <c:v>32816.199999999997</c:v>
                </c:pt>
                <c:pt idx="132">
                  <c:v>32684.5</c:v>
                </c:pt>
                <c:pt idx="133">
                  <c:v>33053.249990000004</c:v>
                </c:pt>
                <c:pt idx="134">
                  <c:v>33347.599999999999</c:v>
                </c:pt>
                <c:pt idx="135">
                  <c:v>33350.198000000004</c:v>
                </c:pt>
                <c:pt idx="136">
                  <c:v>33586.5</c:v>
                </c:pt>
                <c:pt idx="137">
                  <c:v>33924.800000000003</c:v>
                </c:pt>
                <c:pt idx="138">
                  <c:v>34607</c:v>
                </c:pt>
                <c:pt idx="139">
                  <c:v>34216.28</c:v>
                </c:pt>
                <c:pt idx="140">
                  <c:v>34700.9</c:v>
                </c:pt>
                <c:pt idx="141">
                  <c:v>34767.300000000003</c:v>
                </c:pt>
                <c:pt idx="142">
                  <c:v>36065.761045520005</c:v>
                </c:pt>
                <c:pt idx="143">
                  <c:v>38739.699999999997</c:v>
                </c:pt>
                <c:pt idx="144">
                  <c:v>39298.600000000006</c:v>
                </c:pt>
                <c:pt idx="145">
                  <c:v>39852.1</c:v>
                </c:pt>
                <c:pt idx="146">
                  <c:v>40704.9</c:v>
                </c:pt>
                <c:pt idx="147">
                  <c:v>39723.64</c:v>
                </c:pt>
                <c:pt idx="148">
                  <c:v>39864.699999999997</c:v>
                </c:pt>
                <c:pt idx="149">
                  <c:v>40010.400000000001</c:v>
                </c:pt>
                <c:pt idx="150">
                  <c:v>40707.699999999997</c:v>
                </c:pt>
                <c:pt idx="151">
                  <c:v>40816.300000000003</c:v>
                </c:pt>
                <c:pt idx="152">
                  <c:v>41258.07</c:v>
                </c:pt>
                <c:pt idx="153">
                  <c:v>40958.230000000003</c:v>
                </c:pt>
                <c:pt idx="154">
                  <c:v>41764.699999999997</c:v>
                </c:pt>
                <c:pt idx="155">
                  <c:v>44453.2</c:v>
                </c:pt>
                <c:pt idx="156">
                  <c:v>43068.800000000003</c:v>
                </c:pt>
                <c:pt idx="157">
                  <c:v>42665.2</c:v>
                </c:pt>
                <c:pt idx="158">
                  <c:v>42644</c:v>
                </c:pt>
                <c:pt idx="159">
                  <c:v>40881.399999999994</c:v>
                </c:pt>
                <c:pt idx="160">
                  <c:v>40658.199999999997</c:v>
                </c:pt>
                <c:pt idx="161">
                  <c:v>40820.400000000001</c:v>
                </c:pt>
                <c:pt idx="162">
                  <c:v>40551.800000000003</c:v>
                </c:pt>
                <c:pt idx="163">
                  <c:v>40255.43</c:v>
                </c:pt>
                <c:pt idx="164">
                  <c:v>40514.65</c:v>
                </c:pt>
                <c:pt idx="165">
                  <c:v>40741.9</c:v>
                </c:pt>
                <c:pt idx="166">
                  <c:v>42446.509999999995</c:v>
                </c:pt>
                <c:pt idx="167">
                  <c:v>45880.74</c:v>
                </c:pt>
                <c:pt idx="168">
                  <c:v>45050.5</c:v>
                </c:pt>
                <c:pt idx="169">
                  <c:v>44462.8</c:v>
                </c:pt>
                <c:pt idx="170">
                  <c:v>43957.9</c:v>
                </c:pt>
                <c:pt idx="171">
                  <c:v>43782.8</c:v>
                </c:pt>
                <c:pt idx="172">
                  <c:v>44405.599999999999</c:v>
                </c:pt>
                <c:pt idx="173">
                  <c:v>44419.6</c:v>
                </c:pt>
                <c:pt idx="174">
                  <c:v>44639</c:v>
                </c:pt>
                <c:pt idx="175">
                  <c:v>43630</c:v>
                </c:pt>
                <c:pt idx="176">
                  <c:v>43451</c:v>
                </c:pt>
                <c:pt idx="177">
                  <c:v>43773.5</c:v>
                </c:pt>
                <c:pt idx="178">
                  <c:v>45176.9</c:v>
                </c:pt>
                <c:pt idx="179">
                  <c:v>48490.400000000001</c:v>
                </c:pt>
                <c:pt idx="180">
                  <c:v>48800.5</c:v>
                </c:pt>
                <c:pt idx="181">
                  <c:v>47174.6</c:v>
                </c:pt>
                <c:pt idx="182">
                  <c:v>48039.5</c:v>
                </c:pt>
                <c:pt idx="183">
                  <c:v>47357.7</c:v>
                </c:pt>
                <c:pt idx="184">
                  <c:v>46492.2</c:v>
                </c:pt>
                <c:pt idx="185">
                  <c:v>46790.7</c:v>
                </c:pt>
                <c:pt idx="186">
                  <c:v>47559.199999999997</c:v>
                </c:pt>
                <c:pt idx="187">
                  <c:v>46679.6</c:v>
                </c:pt>
                <c:pt idx="188">
                  <c:v>46927.1</c:v>
                </c:pt>
                <c:pt idx="189">
                  <c:v>47915.6</c:v>
                </c:pt>
                <c:pt idx="190">
                  <c:v>49611.4</c:v>
                </c:pt>
                <c:pt idx="191">
                  <c:v>53076.4</c:v>
                </c:pt>
                <c:pt idx="192">
                  <c:v>51661.5</c:v>
                </c:pt>
                <c:pt idx="193">
                  <c:v>51016.4</c:v>
                </c:pt>
                <c:pt idx="194">
                  <c:v>52041.1</c:v>
                </c:pt>
                <c:pt idx="195">
                  <c:v>52848.7</c:v>
                </c:pt>
                <c:pt idx="196">
                  <c:v>51804</c:v>
                </c:pt>
                <c:pt idx="197">
                  <c:v>52562.1</c:v>
                </c:pt>
                <c:pt idx="198">
                  <c:v>53152</c:v>
                </c:pt>
                <c:pt idx="199">
                  <c:v>51980.6</c:v>
                </c:pt>
                <c:pt idx="200">
                  <c:v>51610.3</c:v>
                </c:pt>
                <c:pt idx="201">
                  <c:v>51992.800000000003</c:v>
                </c:pt>
                <c:pt idx="202">
                  <c:v>53944.5</c:v>
                </c:pt>
                <c:pt idx="203">
                  <c:v>57340.5</c:v>
                </c:pt>
                <c:pt idx="204">
                  <c:v>56070</c:v>
                </c:pt>
                <c:pt idx="205">
                  <c:v>55997.599999999999</c:v>
                </c:pt>
                <c:pt idx="206">
                  <c:v>55929.4</c:v>
                </c:pt>
                <c:pt idx="207">
                  <c:v>54488.800000000003</c:v>
                </c:pt>
                <c:pt idx="208">
                  <c:v>53551.3</c:v>
                </c:pt>
                <c:pt idx="209">
                  <c:v>54551.5</c:v>
                </c:pt>
                <c:pt idx="210">
                  <c:v>54148.3</c:v>
                </c:pt>
                <c:pt idx="211">
                  <c:v>54557.9</c:v>
                </c:pt>
                <c:pt idx="212">
                  <c:v>53820.3</c:v>
                </c:pt>
                <c:pt idx="213">
                  <c:v>54226.1</c:v>
                </c:pt>
                <c:pt idx="214">
                  <c:v>56699.5</c:v>
                </c:pt>
                <c:pt idx="215">
                  <c:v>61172.1</c:v>
                </c:pt>
                <c:pt idx="216">
                  <c:v>58173.3</c:v>
                </c:pt>
                <c:pt idx="217">
                  <c:v>58315.8</c:v>
                </c:pt>
                <c:pt idx="218">
                  <c:v>59950.9</c:v>
                </c:pt>
                <c:pt idx="219">
                  <c:v>58408.5</c:v>
                </c:pt>
                <c:pt idx="220">
                  <c:v>58416</c:v>
                </c:pt>
                <c:pt idx="221">
                  <c:v>58387.9</c:v>
                </c:pt>
                <c:pt idx="222">
                  <c:v>58029.4</c:v>
                </c:pt>
                <c:pt idx="223">
                  <c:v>58658.8</c:v>
                </c:pt>
                <c:pt idx="224">
                  <c:v>57504</c:v>
                </c:pt>
                <c:pt idx="225">
                  <c:v>57482.5</c:v>
                </c:pt>
                <c:pt idx="226">
                  <c:v>59004.1</c:v>
                </c:pt>
                <c:pt idx="227">
                  <c:v>63030.5</c:v>
                </c:pt>
                <c:pt idx="228">
                  <c:v>61371.6</c:v>
                </c:pt>
                <c:pt idx="229">
                  <c:v>60515.4</c:v>
                </c:pt>
                <c:pt idx="230">
                  <c:v>61110.2</c:v>
                </c:pt>
                <c:pt idx="231">
                  <c:v>61550.8</c:v>
                </c:pt>
                <c:pt idx="232">
                  <c:v>61376.9</c:v>
                </c:pt>
                <c:pt idx="233">
                  <c:v>61644.9</c:v>
                </c:pt>
                <c:pt idx="234">
                  <c:v>61658</c:v>
                </c:pt>
                <c:pt idx="235">
                  <c:v>62078.9</c:v>
                </c:pt>
                <c:pt idx="236">
                  <c:v>61123.5</c:v>
                </c:pt>
                <c:pt idx="237">
                  <c:v>61734.400000000001</c:v>
                </c:pt>
                <c:pt idx="238">
                  <c:v>62791</c:v>
                </c:pt>
                <c:pt idx="239">
                  <c:v>67530.5</c:v>
                </c:pt>
                <c:pt idx="240">
                  <c:v>67461.899999999994</c:v>
                </c:pt>
                <c:pt idx="241">
                  <c:v>68010.5</c:v>
                </c:pt>
                <c:pt idx="242">
                  <c:v>69277</c:v>
                </c:pt>
                <c:pt idx="243">
                  <c:v>68949.8</c:v>
                </c:pt>
                <c:pt idx="244">
                  <c:v>70546.7</c:v>
                </c:pt>
                <c:pt idx="245">
                  <c:v>70410.399999999994</c:v>
                </c:pt>
                <c:pt idx="246">
                  <c:v>71329.600000000006</c:v>
                </c:pt>
                <c:pt idx="247">
                  <c:v>69697.100000000006</c:v>
                </c:pt>
                <c:pt idx="248">
                  <c:v>69092.5</c:v>
                </c:pt>
                <c:pt idx="249">
                  <c:v>69943.100000000006</c:v>
                </c:pt>
                <c:pt idx="250">
                  <c:v>69626.3</c:v>
                </c:pt>
                <c:pt idx="251">
                  <c:v>75048.2</c:v>
                </c:pt>
                <c:pt idx="252">
                  <c:v>73944.800000000003</c:v>
                </c:pt>
                <c:pt idx="253">
                  <c:v>73339.5</c:v>
                </c:pt>
                <c:pt idx="254">
                  <c:v>73246.2</c:v>
                </c:pt>
                <c:pt idx="255">
                  <c:v>74288.600000000006</c:v>
                </c:pt>
                <c:pt idx="256">
                  <c:v>72836.5</c:v>
                </c:pt>
                <c:pt idx="257">
                  <c:v>73479.8</c:v>
                </c:pt>
                <c:pt idx="258">
                  <c:v>74467.3</c:v>
                </c:pt>
                <c:pt idx="259">
                  <c:v>71880.100000000006</c:v>
                </c:pt>
                <c:pt idx="260">
                  <c:v>72555.399999999994</c:v>
                </c:pt>
                <c:pt idx="261">
                  <c:v>73074.8</c:v>
                </c:pt>
                <c:pt idx="262">
                  <c:v>74427.3</c:v>
                </c:pt>
                <c:pt idx="263">
                  <c:v>79517.600000000006</c:v>
                </c:pt>
                <c:pt idx="264">
                  <c:v>76422.899999999994</c:v>
                </c:pt>
                <c:pt idx="265">
                  <c:v>76411.899999999994</c:v>
                </c:pt>
                <c:pt idx="266">
                  <c:v>77476</c:v>
                </c:pt>
                <c:pt idx="267">
                  <c:v>79167.8</c:v>
                </c:pt>
                <c:pt idx="268">
                  <c:v>77788</c:v>
                </c:pt>
                <c:pt idx="269">
                  <c:v>78598.3</c:v>
                </c:pt>
                <c:pt idx="270">
                  <c:v>79114.899999999994</c:v>
                </c:pt>
                <c:pt idx="271">
                  <c:v>77608.2</c:v>
                </c:pt>
                <c:pt idx="272">
                  <c:v>78371.7</c:v>
                </c:pt>
                <c:pt idx="273">
                  <c:v>78685.2</c:v>
                </c:pt>
                <c:pt idx="274">
                  <c:v>79770.8</c:v>
                </c:pt>
                <c:pt idx="275">
                  <c:v>86427.6</c:v>
                </c:pt>
                <c:pt idx="276">
                  <c:v>82297.899999999994</c:v>
                </c:pt>
                <c:pt idx="277">
                  <c:v>82767.100000000006</c:v>
                </c:pt>
                <c:pt idx="278">
                  <c:v>84735.5</c:v>
                </c:pt>
                <c:pt idx="279">
                  <c:v>84310.399999999994</c:v>
                </c:pt>
                <c:pt idx="280">
                  <c:v>82796.7</c:v>
                </c:pt>
                <c:pt idx="281">
                  <c:v>84144.4</c:v>
                </c:pt>
                <c:pt idx="282">
                  <c:v>84570.9</c:v>
                </c:pt>
                <c:pt idx="283">
                  <c:v>84555.8</c:v>
                </c:pt>
                <c:pt idx="284">
                  <c:v>84425</c:v>
                </c:pt>
                <c:pt idx="285">
                  <c:v>84274.4</c:v>
                </c:pt>
                <c:pt idx="286">
                  <c:v>87051.8</c:v>
                </c:pt>
                <c:pt idx="287">
                  <c:v>93555</c:v>
                </c:pt>
                <c:pt idx="288">
                  <c:v>90228.800000000003</c:v>
                </c:pt>
                <c:pt idx="289">
                  <c:v>90392.6</c:v>
                </c:pt>
                <c:pt idx="290">
                  <c:v>92759.4</c:v>
                </c:pt>
                <c:pt idx="291">
                  <c:v>92776.8</c:v>
                </c:pt>
                <c:pt idx="292">
                  <c:v>93344.3</c:v>
                </c:pt>
                <c:pt idx="293">
                  <c:v>94275.9</c:v>
                </c:pt>
                <c:pt idx="294">
                  <c:v>94521.600000000006</c:v>
                </c:pt>
                <c:pt idx="295">
                  <c:v>95395.4</c:v>
                </c:pt>
                <c:pt idx="296">
                  <c:v>95228</c:v>
                </c:pt>
                <c:pt idx="297">
                  <c:v>96199.4</c:v>
                </c:pt>
                <c:pt idx="298">
                  <c:v>99233</c:v>
                </c:pt>
                <c:pt idx="299">
                  <c:v>106164.1</c:v>
                </c:pt>
                <c:pt idx="300">
                  <c:v>104125.6</c:v>
                </c:pt>
                <c:pt idx="301">
                  <c:v>104342</c:v>
                </c:pt>
                <c:pt idx="302">
                  <c:v>105553.60000000001</c:v>
                </c:pt>
                <c:pt idx="303">
                  <c:v>106312.9</c:v>
                </c:pt>
                <c:pt idx="304">
                  <c:v>109904.8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17-482E-974C-383AFCE5BE14}"/>
            </c:ext>
          </c:extLst>
        </c:ser>
        <c:ser>
          <c:idx val="1"/>
          <c:order val="1"/>
          <c:tx>
            <c:strRef>
              <c:f>'Medio Circulante'!$D$4</c:f>
              <c:strCache>
                <c:ptCount val="1"/>
                <c:pt idx="0">
                  <c:v>Medios de Pago (M2)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'Medio Circulante'!$B$5:$B$309</c:f>
              <c:numCache>
                <c:formatCode>mmm\-yy</c:formatCode>
                <c:ptCount val="305"/>
                <c:pt idx="0">
                  <c:v>34700</c:v>
                </c:pt>
                <c:pt idx="1">
                  <c:v>34731</c:v>
                </c:pt>
                <c:pt idx="2">
                  <c:v>34759</c:v>
                </c:pt>
                <c:pt idx="3">
                  <c:v>34790</c:v>
                </c:pt>
                <c:pt idx="4">
                  <c:v>34820</c:v>
                </c:pt>
                <c:pt idx="5">
                  <c:v>34851</c:v>
                </c:pt>
                <c:pt idx="6">
                  <c:v>34881</c:v>
                </c:pt>
                <c:pt idx="7">
                  <c:v>34912</c:v>
                </c:pt>
                <c:pt idx="8">
                  <c:v>34943</c:v>
                </c:pt>
                <c:pt idx="9">
                  <c:v>34973</c:v>
                </c:pt>
                <c:pt idx="10">
                  <c:v>35004</c:v>
                </c:pt>
                <c:pt idx="11">
                  <c:v>35034</c:v>
                </c:pt>
                <c:pt idx="12">
                  <c:v>35065</c:v>
                </c:pt>
                <c:pt idx="13">
                  <c:v>35096</c:v>
                </c:pt>
                <c:pt idx="14">
                  <c:v>35125</c:v>
                </c:pt>
                <c:pt idx="15">
                  <c:v>35156</c:v>
                </c:pt>
                <c:pt idx="16">
                  <c:v>35186</c:v>
                </c:pt>
                <c:pt idx="17">
                  <c:v>35217</c:v>
                </c:pt>
                <c:pt idx="18">
                  <c:v>35247</c:v>
                </c:pt>
                <c:pt idx="19">
                  <c:v>35278</c:v>
                </c:pt>
                <c:pt idx="20">
                  <c:v>35309</c:v>
                </c:pt>
                <c:pt idx="21">
                  <c:v>35339</c:v>
                </c:pt>
                <c:pt idx="22">
                  <c:v>35370</c:v>
                </c:pt>
                <c:pt idx="23">
                  <c:v>35400</c:v>
                </c:pt>
                <c:pt idx="24">
                  <c:v>35431</c:v>
                </c:pt>
                <c:pt idx="25">
                  <c:v>35462</c:v>
                </c:pt>
                <c:pt idx="26">
                  <c:v>35490</c:v>
                </c:pt>
                <c:pt idx="27">
                  <c:v>35521</c:v>
                </c:pt>
                <c:pt idx="28">
                  <c:v>35551</c:v>
                </c:pt>
                <c:pt idx="29">
                  <c:v>35582</c:v>
                </c:pt>
                <c:pt idx="30">
                  <c:v>35612</c:v>
                </c:pt>
                <c:pt idx="31">
                  <c:v>35643</c:v>
                </c:pt>
                <c:pt idx="32">
                  <c:v>35674</c:v>
                </c:pt>
                <c:pt idx="33">
                  <c:v>35704</c:v>
                </c:pt>
                <c:pt idx="34">
                  <c:v>35735</c:v>
                </c:pt>
                <c:pt idx="35">
                  <c:v>35765</c:v>
                </c:pt>
                <c:pt idx="36">
                  <c:v>35796</c:v>
                </c:pt>
                <c:pt idx="37">
                  <c:v>35827</c:v>
                </c:pt>
                <c:pt idx="38">
                  <c:v>35855</c:v>
                </c:pt>
                <c:pt idx="39">
                  <c:v>35886</c:v>
                </c:pt>
                <c:pt idx="40">
                  <c:v>35916</c:v>
                </c:pt>
                <c:pt idx="41">
                  <c:v>35947</c:v>
                </c:pt>
                <c:pt idx="42">
                  <c:v>35977</c:v>
                </c:pt>
                <c:pt idx="43">
                  <c:v>36008</c:v>
                </c:pt>
                <c:pt idx="44">
                  <c:v>36039</c:v>
                </c:pt>
                <c:pt idx="45">
                  <c:v>36069</c:v>
                </c:pt>
                <c:pt idx="46">
                  <c:v>36100</c:v>
                </c:pt>
                <c:pt idx="47">
                  <c:v>36130</c:v>
                </c:pt>
                <c:pt idx="48">
                  <c:v>36161</c:v>
                </c:pt>
                <c:pt idx="49">
                  <c:v>36192</c:v>
                </c:pt>
                <c:pt idx="50">
                  <c:v>36220</c:v>
                </c:pt>
                <c:pt idx="51">
                  <c:v>36251</c:v>
                </c:pt>
                <c:pt idx="52">
                  <c:v>36281</c:v>
                </c:pt>
                <c:pt idx="53">
                  <c:v>36312</c:v>
                </c:pt>
                <c:pt idx="54">
                  <c:v>36342</c:v>
                </c:pt>
                <c:pt idx="55">
                  <c:v>36373</c:v>
                </c:pt>
                <c:pt idx="56">
                  <c:v>36404</c:v>
                </c:pt>
                <c:pt idx="57">
                  <c:v>36434</c:v>
                </c:pt>
                <c:pt idx="58">
                  <c:v>36465</c:v>
                </c:pt>
                <c:pt idx="59">
                  <c:v>36495</c:v>
                </c:pt>
                <c:pt idx="60">
                  <c:v>36526</c:v>
                </c:pt>
                <c:pt idx="61">
                  <c:v>36557</c:v>
                </c:pt>
                <c:pt idx="62">
                  <c:v>36586</c:v>
                </c:pt>
                <c:pt idx="63">
                  <c:v>36617</c:v>
                </c:pt>
                <c:pt idx="64">
                  <c:v>36647</c:v>
                </c:pt>
                <c:pt idx="65">
                  <c:v>36678</c:v>
                </c:pt>
                <c:pt idx="66">
                  <c:v>36708</c:v>
                </c:pt>
                <c:pt idx="67">
                  <c:v>36739</c:v>
                </c:pt>
                <c:pt idx="68">
                  <c:v>36770</c:v>
                </c:pt>
                <c:pt idx="69">
                  <c:v>36800</c:v>
                </c:pt>
                <c:pt idx="70">
                  <c:v>36831</c:v>
                </c:pt>
                <c:pt idx="71">
                  <c:v>36861</c:v>
                </c:pt>
                <c:pt idx="72">
                  <c:v>36892</c:v>
                </c:pt>
                <c:pt idx="73">
                  <c:v>36923</c:v>
                </c:pt>
                <c:pt idx="74">
                  <c:v>36951</c:v>
                </c:pt>
                <c:pt idx="75">
                  <c:v>36982</c:v>
                </c:pt>
                <c:pt idx="76">
                  <c:v>37012</c:v>
                </c:pt>
                <c:pt idx="77">
                  <c:v>37043</c:v>
                </c:pt>
                <c:pt idx="78">
                  <c:v>37073</c:v>
                </c:pt>
                <c:pt idx="79">
                  <c:v>37104</c:v>
                </c:pt>
                <c:pt idx="80">
                  <c:v>37135</c:v>
                </c:pt>
                <c:pt idx="81">
                  <c:v>37165</c:v>
                </c:pt>
                <c:pt idx="82">
                  <c:v>37196</c:v>
                </c:pt>
                <c:pt idx="83">
                  <c:v>37226</c:v>
                </c:pt>
                <c:pt idx="84">
                  <c:v>37257</c:v>
                </c:pt>
                <c:pt idx="85">
                  <c:v>37288</c:v>
                </c:pt>
                <c:pt idx="86">
                  <c:v>37316</c:v>
                </c:pt>
                <c:pt idx="87">
                  <c:v>37347</c:v>
                </c:pt>
                <c:pt idx="88">
                  <c:v>37377</c:v>
                </c:pt>
                <c:pt idx="89">
                  <c:v>37408</c:v>
                </c:pt>
                <c:pt idx="90">
                  <c:v>37438</c:v>
                </c:pt>
                <c:pt idx="91">
                  <c:v>37469</c:v>
                </c:pt>
                <c:pt idx="92">
                  <c:v>37500</c:v>
                </c:pt>
                <c:pt idx="93">
                  <c:v>37530</c:v>
                </c:pt>
                <c:pt idx="94">
                  <c:v>37561</c:v>
                </c:pt>
                <c:pt idx="95">
                  <c:v>37591</c:v>
                </c:pt>
                <c:pt idx="96">
                  <c:v>37622</c:v>
                </c:pt>
                <c:pt idx="97">
                  <c:v>37653</c:v>
                </c:pt>
                <c:pt idx="98">
                  <c:v>37681</c:v>
                </c:pt>
                <c:pt idx="99">
                  <c:v>37712</c:v>
                </c:pt>
                <c:pt idx="100">
                  <c:v>37742</c:v>
                </c:pt>
                <c:pt idx="101">
                  <c:v>37773</c:v>
                </c:pt>
                <c:pt idx="102">
                  <c:v>37803</c:v>
                </c:pt>
                <c:pt idx="103">
                  <c:v>37834</c:v>
                </c:pt>
                <c:pt idx="104">
                  <c:v>37865</c:v>
                </c:pt>
                <c:pt idx="105">
                  <c:v>37895</c:v>
                </c:pt>
                <c:pt idx="106">
                  <c:v>37926</c:v>
                </c:pt>
                <c:pt idx="107">
                  <c:v>37956</c:v>
                </c:pt>
                <c:pt idx="108">
                  <c:v>37987</c:v>
                </c:pt>
                <c:pt idx="109">
                  <c:v>38018</c:v>
                </c:pt>
                <c:pt idx="110">
                  <c:v>38047</c:v>
                </c:pt>
                <c:pt idx="111">
                  <c:v>38078</c:v>
                </c:pt>
                <c:pt idx="112">
                  <c:v>38108</c:v>
                </c:pt>
                <c:pt idx="113">
                  <c:v>38139</c:v>
                </c:pt>
                <c:pt idx="114">
                  <c:v>38169</c:v>
                </c:pt>
                <c:pt idx="115">
                  <c:v>38200</c:v>
                </c:pt>
                <c:pt idx="116">
                  <c:v>38231</c:v>
                </c:pt>
                <c:pt idx="117">
                  <c:v>38261</c:v>
                </c:pt>
                <c:pt idx="118">
                  <c:v>38292</c:v>
                </c:pt>
                <c:pt idx="119">
                  <c:v>38322</c:v>
                </c:pt>
                <c:pt idx="120">
                  <c:v>38353</c:v>
                </c:pt>
                <c:pt idx="121">
                  <c:v>38384</c:v>
                </c:pt>
                <c:pt idx="122">
                  <c:v>38412</c:v>
                </c:pt>
                <c:pt idx="123">
                  <c:v>38443</c:v>
                </c:pt>
                <c:pt idx="124">
                  <c:v>38473</c:v>
                </c:pt>
                <c:pt idx="125">
                  <c:v>38504</c:v>
                </c:pt>
                <c:pt idx="126">
                  <c:v>38534</c:v>
                </c:pt>
                <c:pt idx="127">
                  <c:v>38565</c:v>
                </c:pt>
                <c:pt idx="128">
                  <c:v>38596</c:v>
                </c:pt>
                <c:pt idx="129">
                  <c:v>38626</c:v>
                </c:pt>
                <c:pt idx="130">
                  <c:v>38657</c:v>
                </c:pt>
                <c:pt idx="131">
                  <c:v>38687</c:v>
                </c:pt>
                <c:pt idx="132">
                  <c:v>38718</c:v>
                </c:pt>
                <c:pt idx="133">
                  <c:v>38749</c:v>
                </c:pt>
                <c:pt idx="134">
                  <c:v>38777</c:v>
                </c:pt>
                <c:pt idx="135">
                  <c:v>38808</c:v>
                </c:pt>
                <c:pt idx="136">
                  <c:v>38838</c:v>
                </c:pt>
                <c:pt idx="137">
                  <c:v>38869</c:v>
                </c:pt>
                <c:pt idx="138">
                  <c:v>38899</c:v>
                </c:pt>
                <c:pt idx="139">
                  <c:v>38930</c:v>
                </c:pt>
                <c:pt idx="140">
                  <c:v>38961</c:v>
                </c:pt>
                <c:pt idx="141">
                  <c:v>38991</c:v>
                </c:pt>
                <c:pt idx="142">
                  <c:v>39022</c:v>
                </c:pt>
                <c:pt idx="143">
                  <c:v>39052</c:v>
                </c:pt>
                <c:pt idx="144">
                  <c:v>39083</c:v>
                </c:pt>
                <c:pt idx="145">
                  <c:v>39114</c:v>
                </c:pt>
                <c:pt idx="146">
                  <c:v>39142</c:v>
                </c:pt>
                <c:pt idx="147">
                  <c:v>39173</c:v>
                </c:pt>
                <c:pt idx="148">
                  <c:v>39203</c:v>
                </c:pt>
                <c:pt idx="149">
                  <c:v>39234</c:v>
                </c:pt>
                <c:pt idx="150">
                  <c:v>39264</c:v>
                </c:pt>
                <c:pt idx="151">
                  <c:v>39295</c:v>
                </c:pt>
                <c:pt idx="152">
                  <c:v>39326</c:v>
                </c:pt>
                <c:pt idx="153">
                  <c:v>39356</c:v>
                </c:pt>
                <c:pt idx="154">
                  <c:v>39387</c:v>
                </c:pt>
                <c:pt idx="155">
                  <c:v>39417</c:v>
                </c:pt>
                <c:pt idx="156">
                  <c:v>39448</c:v>
                </c:pt>
                <c:pt idx="157">
                  <c:v>39479</c:v>
                </c:pt>
                <c:pt idx="158">
                  <c:v>39508</c:v>
                </c:pt>
                <c:pt idx="159">
                  <c:v>39539</c:v>
                </c:pt>
                <c:pt idx="160">
                  <c:v>39569</c:v>
                </c:pt>
                <c:pt idx="161">
                  <c:v>39600</c:v>
                </c:pt>
                <c:pt idx="162">
                  <c:v>39630</c:v>
                </c:pt>
                <c:pt idx="163">
                  <c:v>39661</c:v>
                </c:pt>
                <c:pt idx="164">
                  <c:v>39692</c:v>
                </c:pt>
                <c:pt idx="165">
                  <c:v>39722</c:v>
                </c:pt>
                <c:pt idx="166">
                  <c:v>39753</c:v>
                </c:pt>
                <c:pt idx="167">
                  <c:v>39783</c:v>
                </c:pt>
                <c:pt idx="168">
                  <c:v>39814</c:v>
                </c:pt>
                <c:pt idx="169">
                  <c:v>39845</c:v>
                </c:pt>
                <c:pt idx="170">
                  <c:v>39873</c:v>
                </c:pt>
                <c:pt idx="171">
                  <c:v>39904</c:v>
                </c:pt>
                <c:pt idx="172">
                  <c:v>39934</c:v>
                </c:pt>
                <c:pt idx="173">
                  <c:v>39965</c:v>
                </c:pt>
                <c:pt idx="174">
                  <c:v>39995</c:v>
                </c:pt>
                <c:pt idx="175">
                  <c:v>40026</c:v>
                </c:pt>
                <c:pt idx="176">
                  <c:v>40057</c:v>
                </c:pt>
                <c:pt idx="177">
                  <c:v>40087</c:v>
                </c:pt>
                <c:pt idx="178">
                  <c:v>40118</c:v>
                </c:pt>
                <c:pt idx="179">
                  <c:v>40148</c:v>
                </c:pt>
                <c:pt idx="180">
                  <c:v>40179</c:v>
                </c:pt>
                <c:pt idx="181">
                  <c:v>40210</c:v>
                </c:pt>
                <c:pt idx="182">
                  <c:v>40238</c:v>
                </c:pt>
                <c:pt idx="183">
                  <c:v>40269</c:v>
                </c:pt>
                <c:pt idx="184">
                  <c:v>40299</c:v>
                </c:pt>
                <c:pt idx="185">
                  <c:v>40330</c:v>
                </c:pt>
                <c:pt idx="186">
                  <c:v>40360</c:v>
                </c:pt>
                <c:pt idx="187">
                  <c:v>40391</c:v>
                </c:pt>
                <c:pt idx="188">
                  <c:v>40422</c:v>
                </c:pt>
                <c:pt idx="189">
                  <c:v>40452</c:v>
                </c:pt>
                <c:pt idx="190">
                  <c:v>40483</c:v>
                </c:pt>
                <c:pt idx="191">
                  <c:v>40513</c:v>
                </c:pt>
                <c:pt idx="192">
                  <c:v>40544</c:v>
                </c:pt>
                <c:pt idx="193">
                  <c:v>40575</c:v>
                </c:pt>
                <c:pt idx="194">
                  <c:v>40603</c:v>
                </c:pt>
                <c:pt idx="195">
                  <c:v>40634</c:v>
                </c:pt>
                <c:pt idx="196">
                  <c:v>40664</c:v>
                </c:pt>
                <c:pt idx="197">
                  <c:v>40695</c:v>
                </c:pt>
                <c:pt idx="198">
                  <c:v>40725</c:v>
                </c:pt>
                <c:pt idx="199">
                  <c:v>40756</c:v>
                </c:pt>
                <c:pt idx="200">
                  <c:v>40787</c:v>
                </c:pt>
                <c:pt idx="201">
                  <c:v>40817</c:v>
                </c:pt>
                <c:pt idx="202">
                  <c:v>40848</c:v>
                </c:pt>
                <c:pt idx="203">
                  <c:v>40878</c:v>
                </c:pt>
                <c:pt idx="204">
                  <c:v>40909</c:v>
                </c:pt>
                <c:pt idx="205">
                  <c:v>40940</c:v>
                </c:pt>
                <c:pt idx="206">
                  <c:v>40969</c:v>
                </c:pt>
                <c:pt idx="207">
                  <c:v>41000</c:v>
                </c:pt>
                <c:pt idx="208">
                  <c:v>41030</c:v>
                </c:pt>
                <c:pt idx="209">
                  <c:v>41061</c:v>
                </c:pt>
                <c:pt idx="210">
                  <c:v>41091</c:v>
                </c:pt>
                <c:pt idx="211">
                  <c:v>41122</c:v>
                </c:pt>
                <c:pt idx="212">
                  <c:v>41153</c:v>
                </c:pt>
                <c:pt idx="213">
                  <c:v>41183</c:v>
                </c:pt>
                <c:pt idx="214">
                  <c:v>41214</c:v>
                </c:pt>
                <c:pt idx="215">
                  <c:v>41244</c:v>
                </c:pt>
                <c:pt idx="216">
                  <c:v>41275</c:v>
                </c:pt>
                <c:pt idx="217">
                  <c:v>41306</c:v>
                </c:pt>
                <c:pt idx="218">
                  <c:v>41334</c:v>
                </c:pt>
                <c:pt idx="219">
                  <c:v>41365</c:v>
                </c:pt>
                <c:pt idx="220">
                  <c:v>41395</c:v>
                </c:pt>
                <c:pt idx="221">
                  <c:v>41426</c:v>
                </c:pt>
                <c:pt idx="222">
                  <c:v>41456</c:v>
                </c:pt>
                <c:pt idx="223">
                  <c:v>41487</c:v>
                </c:pt>
                <c:pt idx="224">
                  <c:v>41518</c:v>
                </c:pt>
                <c:pt idx="225">
                  <c:v>41548</c:v>
                </c:pt>
                <c:pt idx="226">
                  <c:v>41579</c:v>
                </c:pt>
                <c:pt idx="227">
                  <c:v>41609</c:v>
                </c:pt>
                <c:pt idx="228">
                  <c:v>41640</c:v>
                </c:pt>
                <c:pt idx="229">
                  <c:v>41671</c:v>
                </c:pt>
                <c:pt idx="230">
                  <c:v>41699</c:v>
                </c:pt>
                <c:pt idx="231">
                  <c:v>41730</c:v>
                </c:pt>
                <c:pt idx="232">
                  <c:v>41760</c:v>
                </c:pt>
                <c:pt idx="233">
                  <c:v>41791</c:v>
                </c:pt>
                <c:pt idx="234">
                  <c:v>41821</c:v>
                </c:pt>
                <c:pt idx="235">
                  <c:v>41852</c:v>
                </c:pt>
                <c:pt idx="236">
                  <c:v>41883</c:v>
                </c:pt>
                <c:pt idx="237">
                  <c:v>41913</c:v>
                </c:pt>
                <c:pt idx="238">
                  <c:v>41944</c:v>
                </c:pt>
                <c:pt idx="239">
                  <c:v>41974</c:v>
                </c:pt>
                <c:pt idx="240">
                  <c:v>42005</c:v>
                </c:pt>
                <c:pt idx="241">
                  <c:v>42036</c:v>
                </c:pt>
                <c:pt idx="242">
                  <c:v>42064</c:v>
                </c:pt>
                <c:pt idx="243">
                  <c:v>42095</c:v>
                </c:pt>
                <c:pt idx="244">
                  <c:v>42125</c:v>
                </c:pt>
                <c:pt idx="245">
                  <c:v>42156</c:v>
                </c:pt>
                <c:pt idx="246">
                  <c:v>42186</c:v>
                </c:pt>
                <c:pt idx="247">
                  <c:v>42217</c:v>
                </c:pt>
                <c:pt idx="248">
                  <c:v>42248</c:v>
                </c:pt>
                <c:pt idx="249">
                  <c:v>42278</c:v>
                </c:pt>
                <c:pt idx="250">
                  <c:v>42309</c:v>
                </c:pt>
                <c:pt idx="251">
                  <c:v>42339</c:v>
                </c:pt>
                <c:pt idx="252">
                  <c:v>42370</c:v>
                </c:pt>
                <c:pt idx="253">
                  <c:v>42401</c:v>
                </c:pt>
                <c:pt idx="254">
                  <c:v>42430</c:v>
                </c:pt>
                <c:pt idx="255">
                  <c:v>42461</c:v>
                </c:pt>
                <c:pt idx="256">
                  <c:v>42491</c:v>
                </c:pt>
                <c:pt idx="257">
                  <c:v>42522</c:v>
                </c:pt>
                <c:pt idx="258">
                  <c:v>42552</c:v>
                </c:pt>
                <c:pt idx="259">
                  <c:v>42583</c:v>
                </c:pt>
                <c:pt idx="260">
                  <c:v>42614</c:v>
                </c:pt>
                <c:pt idx="261">
                  <c:v>42644</c:v>
                </c:pt>
                <c:pt idx="262">
                  <c:v>42675</c:v>
                </c:pt>
                <c:pt idx="263">
                  <c:v>42705</c:v>
                </c:pt>
                <c:pt idx="264">
                  <c:v>42736</c:v>
                </c:pt>
                <c:pt idx="265">
                  <c:v>42767</c:v>
                </c:pt>
                <c:pt idx="266">
                  <c:v>42795</c:v>
                </c:pt>
                <c:pt idx="267">
                  <c:v>42826</c:v>
                </c:pt>
                <c:pt idx="268">
                  <c:v>42856</c:v>
                </c:pt>
                <c:pt idx="269">
                  <c:v>42887</c:v>
                </c:pt>
                <c:pt idx="270">
                  <c:v>42917</c:v>
                </c:pt>
                <c:pt idx="271">
                  <c:v>42948</c:v>
                </c:pt>
                <c:pt idx="272">
                  <c:v>42979</c:v>
                </c:pt>
                <c:pt idx="273">
                  <c:v>43009</c:v>
                </c:pt>
                <c:pt idx="274">
                  <c:v>43040</c:v>
                </c:pt>
                <c:pt idx="275">
                  <c:v>43070</c:v>
                </c:pt>
                <c:pt idx="276">
                  <c:v>43101</c:v>
                </c:pt>
                <c:pt idx="277">
                  <c:v>43132</c:v>
                </c:pt>
                <c:pt idx="278">
                  <c:v>43160</c:v>
                </c:pt>
                <c:pt idx="279">
                  <c:v>43191</c:v>
                </c:pt>
                <c:pt idx="280">
                  <c:v>43221</c:v>
                </c:pt>
                <c:pt idx="281">
                  <c:v>43252</c:v>
                </c:pt>
                <c:pt idx="282">
                  <c:v>43282</c:v>
                </c:pt>
                <c:pt idx="283">
                  <c:v>43313</c:v>
                </c:pt>
                <c:pt idx="284">
                  <c:v>43344</c:v>
                </c:pt>
                <c:pt idx="285">
                  <c:v>43374</c:v>
                </c:pt>
                <c:pt idx="286">
                  <c:v>43405</c:v>
                </c:pt>
                <c:pt idx="287">
                  <c:v>43435</c:v>
                </c:pt>
                <c:pt idx="288">
                  <c:v>43466</c:v>
                </c:pt>
                <c:pt idx="289">
                  <c:v>43497</c:v>
                </c:pt>
                <c:pt idx="290">
                  <c:v>43525</c:v>
                </c:pt>
                <c:pt idx="291">
                  <c:v>43556</c:v>
                </c:pt>
                <c:pt idx="292">
                  <c:v>43586</c:v>
                </c:pt>
                <c:pt idx="293">
                  <c:v>43617</c:v>
                </c:pt>
                <c:pt idx="294">
                  <c:v>43647</c:v>
                </c:pt>
                <c:pt idx="295">
                  <c:v>43678</c:v>
                </c:pt>
                <c:pt idx="296">
                  <c:v>43709</c:v>
                </c:pt>
                <c:pt idx="297">
                  <c:v>43739</c:v>
                </c:pt>
                <c:pt idx="298">
                  <c:v>43770</c:v>
                </c:pt>
                <c:pt idx="299">
                  <c:v>43800</c:v>
                </c:pt>
                <c:pt idx="300">
                  <c:v>43831</c:v>
                </c:pt>
                <c:pt idx="301">
                  <c:v>43862</c:v>
                </c:pt>
                <c:pt idx="302">
                  <c:v>43891</c:v>
                </c:pt>
                <c:pt idx="303">
                  <c:v>43922</c:v>
                </c:pt>
                <c:pt idx="304">
                  <c:v>43952</c:v>
                </c:pt>
              </c:numCache>
            </c:numRef>
          </c:cat>
          <c:val>
            <c:numRef>
              <c:f>'Medio Circulante'!$D$5:$D$309</c:f>
              <c:numCache>
                <c:formatCode>#,##0.0</c:formatCode>
                <c:ptCount val="305"/>
                <c:pt idx="0">
                  <c:v>17301.099999999999</c:v>
                </c:pt>
                <c:pt idx="1">
                  <c:v>17216.400000000001</c:v>
                </c:pt>
                <c:pt idx="2">
                  <c:v>17708.3</c:v>
                </c:pt>
                <c:pt idx="3">
                  <c:v>17235.900000000001</c:v>
                </c:pt>
                <c:pt idx="4">
                  <c:v>17245.3</c:v>
                </c:pt>
                <c:pt idx="5">
                  <c:v>17696.5</c:v>
                </c:pt>
                <c:pt idx="6">
                  <c:v>18004.099999999999</c:v>
                </c:pt>
                <c:pt idx="7">
                  <c:v>18232.900000000001</c:v>
                </c:pt>
                <c:pt idx="8">
                  <c:v>18638.599999999999</c:v>
                </c:pt>
                <c:pt idx="9">
                  <c:v>18467.8</c:v>
                </c:pt>
                <c:pt idx="10">
                  <c:v>18238.5</c:v>
                </c:pt>
                <c:pt idx="11">
                  <c:v>19591.3</c:v>
                </c:pt>
                <c:pt idx="12">
                  <c:v>19507.2</c:v>
                </c:pt>
                <c:pt idx="13">
                  <c:v>19790.8</c:v>
                </c:pt>
                <c:pt idx="14">
                  <c:v>20032.900000000001</c:v>
                </c:pt>
                <c:pt idx="15">
                  <c:v>19799.5</c:v>
                </c:pt>
                <c:pt idx="16">
                  <c:v>19845.900000000001</c:v>
                </c:pt>
                <c:pt idx="17">
                  <c:v>19654.599999999999</c:v>
                </c:pt>
                <c:pt idx="18">
                  <c:v>19831.7</c:v>
                </c:pt>
                <c:pt idx="19">
                  <c:v>19860.3</c:v>
                </c:pt>
                <c:pt idx="20">
                  <c:v>20044.8</c:v>
                </c:pt>
                <c:pt idx="21">
                  <c:v>20303.3</c:v>
                </c:pt>
                <c:pt idx="22">
                  <c:v>20116.099999999999</c:v>
                </c:pt>
                <c:pt idx="23">
                  <c:v>22028.6</c:v>
                </c:pt>
                <c:pt idx="24">
                  <c:v>22272.3</c:v>
                </c:pt>
                <c:pt idx="25">
                  <c:v>23256.3</c:v>
                </c:pt>
                <c:pt idx="26">
                  <c:v>23190.7</c:v>
                </c:pt>
                <c:pt idx="27">
                  <c:v>23259</c:v>
                </c:pt>
                <c:pt idx="28">
                  <c:v>22997.4</c:v>
                </c:pt>
                <c:pt idx="29">
                  <c:v>23416.1</c:v>
                </c:pt>
                <c:pt idx="30">
                  <c:v>24628.1</c:v>
                </c:pt>
                <c:pt idx="31">
                  <c:v>24800</c:v>
                </c:pt>
                <c:pt idx="32">
                  <c:v>24912.5</c:v>
                </c:pt>
                <c:pt idx="33">
                  <c:v>25544.3</c:v>
                </c:pt>
                <c:pt idx="34">
                  <c:v>26117.4</c:v>
                </c:pt>
                <c:pt idx="35">
                  <c:v>27564.1</c:v>
                </c:pt>
                <c:pt idx="36">
                  <c:v>28018.9</c:v>
                </c:pt>
                <c:pt idx="37">
                  <c:v>27443.7</c:v>
                </c:pt>
                <c:pt idx="38">
                  <c:v>28426</c:v>
                </c:pt>
                <c:pt idx="39">
                  <c:v>28770.7</c:v>
                </c:pt>
                <c:pt idx="40">
                  <c:v>28236.3</c:v>
                </c:pt>
                <c:pt idx="41">
                  <c:v>28757</c:v>
                </c:pt>
                <c:pt idx="42">
                  <c:v>28519.7</c:v>
                </c:pt>
                <c:pt idx="43">
                  <c:v>29253.3</c:v>
                </c:pt>
                <c:pt idx="44">
                  <c:v>28398.2</c:v>
                </c:pt>
                <c:pt idx="45">
                  <c:v>28581</c:v>
                </c:pt>
                <c:pt idx="46">
                  <c:v>28638.6</c:v>
                </c:pt>
                <c:pt idx="47">
                  <c:v>30999.7</c:v>
                </c:pt>
                <c:pt idx="48">
                  <c:v>29693.200000000001</c:v>
                </c:pt>
                <c:pt idx="49">
                  <c:v>29722.400000000001</c:v>
                </c:pt>
                <c:pt idx="50">
                  <c:v>31052.6</c:v>
                </c:pt>
                <c:pt idx="51">
                  <c:v>31271.5</c:v>
                </c:pt>
                <c:pt idx="52">
                  <c:v>31485.200000000001</c:v>
                </c:pt>
                <c:pt idx="53">
                  <c:v>31443.3</c:v>
                </c:pt>
                <c:pt idx="54">
                  <c:v>32129.1</c:v>
                </c:pt>
                <c:pt idx="55">
                  <c:v>31402.2</c:v>
                </c:pt>
                <c:pt idx="56">
                  <c:v>31328.2</c:v>
                </c:pt>
                <c:pt idx="57">
                  <c:v>31038.9</c:v>
                </c:pt>
                <c:pt idx="58">
                  <c:v>31363.7</c:v>
                </c:pt>
                <c:pt idx="59">
                  <c:v>33456.199999999997</c:v>
                </c:pt>
                <c:pt idx="60">
                  <c:v>33006.300000000003</c:v>
                </c:pt>
                <c:pt idx="61">
                  <c:v>32632.2</c:v>
                </c:pt>
                <c:pt idx="62">
                  <c:v>33479.300000000003</c:v>
                </c:pt>
                <c:pt idx="63">
                  <c:v>34539.599999999999</c:v>
                </c:pt>
                <c:pt idx="64">
                  <c:v>34678.300000000003</c:v>
                </c:pt>
                <c:pt idx="65">
                  <c:v>35678.6</c:v>
                </c:pt>
                <c:pt idx="66">
                  <c:v>36711.699999999997</c:v>
                </c:pt>
                <c:pt idx="67">
                  <c:v>37705.5</c:v>
                </c:pt>
                <c:pt idx="68">
                  <c:v>37599.1</c:v>
                </c:pt>
                <c:pt idx="69">
                  <c:v>37018.400000000001</c:v>
                </c:pt>
                <c:pt idx="70">
                  <c:v>37325.4</c:v>
                </c:pt>
                <c:pt idx="71">
                  <c:v>39497.4</c:v>
                </c:pt>
                <c:pt idx="72">
                  <c:v>39442.199999999997</c:v>
                </c:pt>
                <c:pt idx="73">
                  <c:v>38969.4</c:v>
                </c:pt>
                <c:pt idx="74">
                  <c:v>39611.4</c:v>
                </c:pt>
                <c:pt idx="75">
                  <c:v>39556.1</c:v>
                </c:pt>
                <c:pt idx="76">
                  <c:v>40688.5</c:v>
                </c:pt>
                <c:pt idx="77">
                  <c:v>41755.699999999997</c:v>
                </c:pt>
                <c:pt idx="78">
                  <c:v>42050</c:v>
                </c:pt>
                <c:pt idx="79">
                  <c:v>42158.8</c:v>
                </c:pt>
                <c:pt idx="80">
                  <c:v>42768.5</c:v>
                </c:pt>
                <c:pt idx="81">
                  <c:v>42798.5</c:v>
                </c:pt>
                <c:pt idx="82">
                  <c:v>43286</c:v>
                </c:pt>
                <c:pt idx="83">
                  <c:v>45173.3</c:v>
                </c:pt>
                <c:pt idx="84">
                  <c:v>44787.8</c:v>
                </c:pt>
                <c:pt idx="85">
                  <c:v>44989.1</c:v>
                </c:pt>
                <c:pt idx="86">
                  <c:v>45538.7</c:v>
                </c:pt>
                <c:pt idx="87">
                  <c:v>45579.6</c:v>
                </c:pt>
                <c:pt idx="88">
                  <c:v>45018.9</c:v>
                </c:pt>
                <c:pt idx="89">
                  <c:v>45551.1</c:v>
                </c:pt>
                <c:pt idx="90">
                  <c:v>46078.400000000001</c:v>
                </c:pt>
                <c:pt idx="91">
                  <c:v>45695.3</c:v>
                </c:pt>
                <c:pt idx="92">
                  <c:v>45650.1</c:v>
                </c:pt>
                <c:pt idx="93">
                  <c:v>45861.3</c:v>
                </c:pt>
                <c:pt idx="94">
                  <c:v>46060</c:v>
                </c:pt>
                <c:pt idx="95">
                  <c:v>48180.7</c:v>
                </c:pt>
                <c:pt idx="96">
                  <c:v>48372.2</c:v>
                </c:pt>
                <c:pt idx="97">
                  <c:v>48272.800000000003</c:v>
                </c:pt>
                <c:pt idx="98">
                  <c:v>48297.2</c:v>
                </c:pt>
                <c:pt idx="99">
                  <c:v>48621.599999999999</c:v>
                </c:pt>
                <c:pt idx="100">
                  <c:v>48764.3</c:v>
                </c:pt>
                <c:pt idx="101">
                  <c:v>49509.5</c:v>
                </c:pt>
                <c:pt idx="102">
                  <c:v>50351.5</c:v>
                </c:pt>
                <c:pt idx="103">
                  <c:v>50521.8</c:v>
                </c:pt>
                <c:pt idx="104">
                  <c:v>50639.7</c:v>
                </c:pt>
                <c:pt idx="105">
                  <c:v>51718.2</c:v>
                </c:pt>
                <c:pt idx="106">
                  <c:v>51824.4</c:v>
                </c:pt>
                <c:pt idx="107">
                  <c:v>53382.5</c:v>
                </c:pt>
                <c:pt idx="108">
                  <c:v>52974.7</c:v>
                </c:pt>
                <c:pt idx="109">
                  <c:v>52295.1</c:v>
                </c:pt>
                <c:pt idx="110">
                  <c:v>52560.800000000003</c:v>
                </c:pt>
                <c:pt idx="111">
                  <c:v>52055</c:v>
                </c:pt>
                <c:pt idx="112">
                  <c:v>51842.3</c:v>
                </c:pt>
                <c:pt idx="113">
                  <c:v>52789.2</c:v>
                </c:pt>
                <c:pt idx="114">
                  <c:v>53284.7</c:v>
                </c:pt>
                <c:pt idx="115">
                  <c:v>53690.1</c:v>
                </c:pt>
                <c:pt idx="116">
                  <c:v>53931.5</c:v>
                </c:pt>
                <c:pt idx="117">
                  <c:v>54658.2</c:v>
                </c:pt>
                <c:pt idx="118">
                  <c:v>55251.199999999997</c:v>
                </c:pt>
                <c:pt idx="119">
                  <c:v>57635.4</c:v>
                </c:pt>
                <c:pt idx="120">
                  <c:v>57386.6</c:v>
                </c:pt>
                <c:pt idx="121">
                  <c:v>57432.5</c:v>
                </c:pt>
                <c:pt idx="122">
                  <c:v>58709.7</c:v>
                </c:pt>
                <c:pt idx="123">
                  <c:v>59030.400000000001</c:v>
                </c:pt>
                <c:pt idx="124">
                  <c:v>58970.8</c:v>
                </c:pt>
                <c:pt idx="125">
                  <c:v>59529.7</c:v>
                </c:pt>
                <c:pt idx="126">
                  <c:v>60937.4</c:v>
                </c:pt>
                <c:pt idx="127">
                  <c:v>61185.5</c:v>
                </c:pt>
                <c:pt idx="128">
                  <c:v>61873.599999999999</c:v>
                </c:pt>
                <c:pt idx="129">
                  <c:v>62520.7</c:v>
                </c:pt>
                <c:pt idx="130">
                  <c:v>63769.1</c:v>
                </c:pt>
                <c:pt idx="131">
                  <c:v>66043.600000000006</c:v>
                </c:pt>
                <c:pt idx="132">
                  <c:v>66009.8</c:v>
                </c:pt>
                <c:pt idx="133">
                  <c:v>66819.349990000002</c:v>
                </c:pt>
                <c:pt idx="134">
                  <c:v>67793.799999999988</c:v>
                </c:pt>
                <c:pt idx="135">
                  <c:v>67992.347999999998</c:v>
                </c:pt>
                <c:pt idx="136">
                  <c:v>69279.100000000006</c:v>
                </c:pt>
                <c:pt idx="137">
                  <c:v>70297</c:v>
                </c:pt>
                <c:pt idx="138">
                  <c:v>71176.350000000006</c:v>
                </c:pt>
                <c:pt idx="139">
                  <c:v>71944.08</c:v>
                </c:pt>
                <c:pt idx="140">
                  <c:v>72453.700000000012</c:v>
                </c:pt>
                <c:pt idx="141">
                  <c:v>72835.8</c:v>
                </c:pt>
                <c:pt idx="142">
                  <c:v>74130.2</c:v>
                </c:pt>
                <c:pt idx="143">
                  <c:v>78030.600000000006</c:v>
                </c:pt>
                <c:pt idx="144">
                  <c:v>76257.670000000013</c:v>
                </c:pt>
                <c:pt idx="145">
                  <c:v>76396.600000000006</c:v>
                </c:pt>
                <c:pt idx="146">
                  <c:v>77338.899999999994</c:v>
                </c:pt>
                <c:pt idx="147">
                  <c:v>76401.08</c:v>
                </c:pt>
                <c:pt idx="148">
                  <c:v>77109</c:v>
                </c:pt>
                <c:pt idx="149">
                  <c:v>77823.399999999994</c:v>
                </c:pt>
                <c:pt idx="150">
                  <c:v>78411.199999999997</c:v>
                </c:pt>
                <c:pt idx="151">
                  <c:v>79388.2</c:v>
                </c:pt>
                <c:pt idx="152">
                  <c:v>80264.3</c:v>
                </c:pt>
                <c:pt idx="153">
                  <c:v>80696.2</c:v>
                </c:pt>
                <c:pt idx="154">
                  <c:v>81355.399999999994</c:v>
                </c:pt>
                <c:pt idx="155">
                  <c:v>84481.1</c:v>
                </c:pt>
                <c:pt idx="156">
                  <c:v>83624.3</c:v>
                </c:pt>
                <c:pt idx="157">
                  <c:v>83735.929999999993</c:v>
                </c:pt>
                <c:pt idx="158">
                  <c:v>83785.3</c:v>
                </c:pt>
                <c:pt idx="159">
                  <c:v>82277.399999999994</c:v>
                </c:pt>
                <c:pt idx="160">
                  <c:v>82328.5</c:v>
                </c:pt>
                <c:pt idx="161">
                  <c:v>82733.7</c:v>
                </c:pt>
                <c:pt idx="162">
                  <c:v>83101.13</c:v>
                </c:pt>
                <c:pt idx="163">
                  <c:v>83095.88</c:v>
                </c:pt>
                <c:pt idx="164">
                  <c:v>83475.81</c:v>
                </c:pt>
                <c:pt idx="165">
                  <c:v>84100.34</c:v>
                </c:pt>
                <c:pt idx="166">
                  <c:v>85947.53</c:v>
                </c:pt>
                <c:pt idx="167">
                  <c:v>89906.14</c:v>
                </c:pt>
                <c:pt idx="168">
                  <c:v>89599.6</c:v>
                </c:pt>
                <c:pt idx="169">
                  <c:v>89449.2</c:v>
                </c:pt>
                <c:pt idx="170">
                  <c:v>90150.8</c:v>
                </c:pt>
                <c:pt idx="171">
                  <c:v>89631.2</c:v>
                </c:pt>
                <c:pt idx="172">
                  <c:v>90049</c:v>
                </c:pt>
                <c:pt idx="173">
                  <c:v>91079.7</c:v>
                </c:pt>
                <c:pt idx="174">
                  <c:v>91843.3</c:v>
                </c:pt>
                <c:pt idx="175">
                  <c:v>91146.7</c:v>
                </c:pt>
                <c:pt idx="176">
                  <c:v>90737.1</c:v>
                </c:pt>
                <c:pt idx="177">
                  <c:v>91405</c:v>
                </c:pt>
                <c:pt idx="178">
                  <c:v>92524.6</c:v>
                </c:pt>
                <c:pt idx="179">
                  <c:v>96614.2</c:v>
                </c:pt>
                <c:pt idx="180">
                  <c:v>96798.3</c:v>
                </c:pt>
                <c:pt idx="181">
                  <c:v>95760</c:v>
                </c:pt>
                <c:pt idx="182">
                  <c:v>96852.2</c:v>
                </c:pt>
                <c:pt idx="183">
                  <c:v>96428.800000000003</c:v>
                </c:pt>
                <c:pt idx="184">
                  <c:v>96413.6</c:v>
                </c:pt>
                <c:pt idx="185">
                  <c:v>97692.2</c:v>
                </c:pt>
                <c:pt idx="186">
                  <c:v>98769.5</c:v>
                </c:pt>
                <c:pt idx="187">
                  <c:v>98642.2</c:v>
                </c:pt>
                <c:pt idx="188">
                  <c:v>99206.7</c:v>
                </c:pt>
                <c:pt idx="189">
                  <c:v>100196.2</c:v>
                </c:pt>
                <c:pt idx="190">
                  <c:v>102092.4</c:v>
                </c:pt>
                <c:pt idx="191">
                  <c:v>106202.6</c:v>
                </c:pt>
                <c:pt idx="192">
                  <c:v>105709.9</c:v>
                </c:pt>
                <c:pt idx="193">
                  <c:v>105640</c:v>
                </c:pt>
                <c:pt idx="194">
                  <c:v>106971.9</c:v>
                </c:pt>
                <c:pt idx="195">
                  <c:v>107979.6</c:v>
                </c:pt>
                <c:pt idx="196">
                  <c:v>107470.2</c:v>
                </c:pt>
                <c:pt idx="197">
                  <c:v>109447.8</c:v>
                </c:pt>
                <c:pt idx="198">
                  <c:v>110158.2</c:v>
                </c:pt>
                <c:pt idx="199">
                  <c:v>110116.2</c:v>
                </c:pt>
                <c:pt idx="200">
                  <c:v>110032.3</c:v>
                </c:pt>
                <c:pt idx="201">
                  <c:v>110799.6</c:v>
                </c:pt>
                <c:pt idx="202">
                  <c:v>112762.1</c:v>
                </c:pt>
                <c:pt idx="203">
                  <c:v>116741.8</c:v>
                </c:pt>
                <c:pt idx="204">
                  <c:v>115902.5</c:v>
                </c:pt>
                <c:pt idx="205">
                  <c:v>117516.9</c:v>
                </c:pt>
                <c:pt idx="206">
                  <c:v>118038.6</c:v>
                </c:pt>
                <c:pt idx="207">
                  <c:v>116925.1</c:v>
                </c:pt>
                <c:pt idx="208">
                  <c:v>116447</c:v>
                </c:pt>
                <c:pt idx="209">
                  <c:v>117791.1</c:v>
                </c:pt>
                <c:pt idx="210">
                  <c:v>118408.2</c:v>
                </c:pt>
                <c:pt idx="211">
                  <c:v>119860.6</c:v>
                </c:pt>
                <c:pt idx="212">
                  <c:v>120091.3</c:v>
                </c:pt>
                <c:pt idx="213">
                  <c:v>120309.4</c:v>
                </c:pt>
                <c:pt idx="214">
                  <c:v>122718</c:v>
                </c:pt>
                <c:pt idx="215">
                  <c:v>127794</c:v>
                </c:pt>
                <c:pt idx="216">
                  <c:v>125926.7</c:v>
                </c:pt>
                <c:pt idx="217">
                  <c:v>126884.6</c:v>
                </c:pt>
                <c:pt idx="218">
                  <c:v>128578.3</c:v>
                </c:pt>
                <c:pt idx="219">
                  <c:v>127945.2</c:v>
                </c:pt>
                <c:pt idx="220">
                  <c:v>128941.1</c:v>
                </c:pt>
                <c:pt idx="221">
                  <c:v>129392.5</c:v>
                </c:pt>
                <c:pt idx="222">
                  <c:v>130129</c:v>
                </c:pt>
                <c:pt idx="223">
                  <c:v>131405.70000000001</c:v>
                </c:pt>
                <c:pt idx="224">
                  <c:v>131548.4</c:v>
                </c:pt>
                <c:pt idx="225">
                  <c:v>131940.5</c:v>
                </c:pt>
                <c:pt idx="226">
                  <c:v>133272.70000000001</c:v>
                </c:pt>
                <c:pt idx="227">
                  <c:v>137478.20000000001</c:v>
                </c:pt>
                <c:pt idx="228">
                  <c:v>136706.5</c:v>
                </c:pt>
                <c:pt idx="229">
                  <c:v>136643.5</c:v>
                </c:pt>
                <c:pt idx="230">
                  <c:v>137693.6</c:v>
                </c:pt>
                <c:pt idx="231">
                  <c:v>139200.4</c:v>
                </c:pt>
                <c:pt idx="232">
                  <c:v>138758.79999999999</c:v>
                </c:pt>
                <c:pt idx="233">
                  <c:v>139905.5</c:v>
                </c:pt>
                <c:pt idx="234">
                  <c:v>141225.20000000001</c:v>
                </c:pt>
                <c:pt idx="235">
                  <c:v>142378.79999999999</c:v>
                </c:pt>
                <c:pt idx="236">
                  <c:v>142429.5</c:v>
                </c:pt>
                <c:pt idx="237">
                  <c:v>142466.29999999999</c:v>
                </c:pt>
                <c:pt idx="238">
                  <c:v>143913.60000000001</c:v>
                </c:pt>
                <c:pt idx="239">
                  <c:v>149911.29999999999</c:v>
                </c:pt>
                <c:pt idx="240">
                  <c:v>150730.9</c:v>
                </c:pt>
                <c:pt idx="241">
                  <c:v>151614.9</c:v>
                </c:pt>
                <c:pt idx="242">
                  <c:v>154069</c:v>
                </c:pt>
                <c:pt idx="243">
                  <c:v>154524.6</c:v>
                </c:pt>
                <c:pt idx="244">
                  <c:v>155773.4</c:v>
                </c:pt>
                <c:pt idx="245">
                  <c:v>156638.1</c:v>
                </c:pt>
                <c:pt idx="246">
                  <c:v>158706.4</c:v>
                </c:pt>
                <c:pt idx="247">
                  <c:v>157815.79999999999</c:v>
                </c:pt>
                <c:pt idx="248">
                  <c:v>158342.79999999999</c:v>
                </c:pt>
                <c:pt idx="249">
                  <c:v>159714.4</c:v>
                </c:pt>
                <c:pt idx="250">
                  <c:v>158972.5</c:v>
                </c:pt>
                <c:pt idx="251">
                  <c:v>165582.39999999999</c:v>
                </c:pt>
                <c:pt idx="252">
                  <c:v>164523.70000000001</c:v>
                </c:pt>
                <c:pt idx="253">
                  <c:v>164854.1</c:v>
                </c:pt>
                <c:pt idx="254">
                  <c:v>165315</c:v>
                </c:pt>
                <c:pt idx="255">
                  <c:v>166500</c:v>
                </c:pt>
                <c:pt idx="256">
                  <c:v>165615.4</c:v>
                </c:pt>
                <c:pt idx="257">
                  <c:v>167721.79999999999</c:v>
                </c:pt>
                <c:pt idx="258">
                  <c:v>169128.1</c:v>
                </c:pt>
                <c:pt idx="259">
                  <c:v>167888.3</c:v>
                </c:pt>
                <c:pt idx="260">
                  <c:v>168722.6</c:v>
                </c:pt>
                <c:pt idx="261">
                  <c:v>169268.9</c:v>
                </c:pt>
                <c:pt idx="262">
                  <c:v>171817.9</c:v>
                </c:pt>
                <c:pt idx="263">
                  <c:v>177252.6</c:v>
                </c:pt>
                <c:pt idx="264">
                  <c:v>174799.6</c:v>
                </c:pt>
                <c:pt idx="265">
                  <c:v>176143.9</c:v>
                </c:pt>
                <c:pt idx="266">
                  <c:v>177900.3</c:v>
                </c:pt>
                <c:pt idx="267">
                  <c:v>179857.2</c:v>
                </c:pt>
                <c:pt idx="268">
                  <c:v>180008.8</c:v>
                </c:pt>
                <c:pt idx="269">
                  <c:v>181303.7</c:v>
                </c:pt>
                <c:pt idx="270">
                  <c:v>182528.3</c:v>
                </c:pt>
                <c:pt idx="271">
                  <c:v>182909.7</c:v>
                </c:pt>
                <c:pt idx="272">
                  <c:v>183456.1</c:v>
                </c:pt>
                <c:pt idx="273">
                  <c:v>184347.2</c:v>
                </c:pt>
                <c:pt idx="274">
                  <c:v>186179.6</c:v>
                </c:pt>
                <c:pt idx="275">
                  <c:v>192947.4</c:v>
                </c:pt>
                <c:pt idx="276">
                  <c:v>189958.6</c:v>
                </c:pt>
                <c:pt idx="277">
                  <c:v>191107.3</c:v>
                </c:pt>
                <c:pt idx="278">
                  <c:v>193295.6</c:v>
                </c:pt>
                <c:pt idx="279">
                  <c:v>193203.6</c:v>
                </c:pt>
                <c:pt idx="280">
                  <c:v>192810.8</c:v>
                </c:pt>
                <c:pt idx="281">
                  <c:v>194532.2</c:v>
                </c:pt>
                <c:pt idx="282">
                  <c:v>196070.8</c:v>
                </c:pt>
                <c:pt idx="283">
                  <c:v>197244.5</c:v>
                </c:pt>
                <c:pt idx="284">
                  <c:v>197379.6</c:v>
                </c:pt>
                <c:pt idx="285">
                  <c:v>197933.2</c:v>
                </c:pt>
                <c:pt idx="286">
                  <c:v>200442.9</c:v>
                </c:pt>
                <c:pt idx="287">
                  <c:v>208182.1</c:v>
                </c:pt>
                <c:pt idx="288">
                  <c:v>205267.8</c:v>
                </c:pt>
                <c:pt idx="289">
                  <c:v>206548.6</c:v>
                </c:pt>
                <c:pt idx="290">
                  <c:v>208709</c:v>
                </c:pt>
                <c:pt idx="291">
                  <c:v>209429.2</c:v>
                </c:pt>
                <c:pt idx="292">
                  <c:v>210940.4</c:v>
                </c:pt>
                <c:pt idx="293">
                  <c:v>213157.8</c:v>
                </c:pt>
                <c:pt idx="294">
                  <c:v>215665.2</c:v>
                </c:pt>
                <c:pt idx="295">
                  <c:v>217096</c:v>
                </c:pt>
                <c:pt idx="296">
                  <c:v>217396.6</c:v>
                </c:pt>
                <c:pt idx="297">
                  <c:v>220780.3</c:v>
                </c:pt>
                <c:pt idx="298">
                  <c:v>223309.1</c:v>
                </c:pt>
                <c:pt idx="299">
                  <c:v>233161.3</c:v>
                </c:pt>
                <c:pt idx="300">
                  <c:v>230642.3</c:v>
                </c:pt>
                <c:pt idx="301">
                  <c:v>231101.2</c:v>
                </c:pt>
                <c:pt idx="302">
                  <c:v>233217</c:v>
                </c:pt>
                <c:pt idx="303">
                  <c:v>234314.8</c:v>
                </c:pt>
                <c:pt idx="304">
                  <c:v>238322.9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17-482E-974C-383AFCE5BE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9274191"/>
        <c:axId val="1903635519"/>
      </c:lineChart>
      <c:dateAx>
        <c:axId val="1909274191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3635519"/>
        <c:crosses val="autoZero"/>
        <c:auto val="1"/>
        <c:lblOffset val="100"/>
        <c:baseTimeUnit val="months"/>
      </c:dateAx>
      <c:valAx>
        <c:axId val="190363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274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'Medio Circulante'!$E$4</c:f>
              <c:strCache>
                <c:ptCount val="1"/>
                <c:pt idx="0">
                  <c:v>Cambio M1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'Medio Circulante'!$B$5:$B$309</c:f>
              <c:numCache>
                <c:formatCode>mmm\-yy</c:formatCode>
                <c:ptCount val="305"/>
                <c:pt idx="0">
                  <c:v>34700</c:v>
                </c:pt>
                <c:pt idx="1">
                  <c:v>34731</c:v>
                </c:pt>
                <c:pt idx="2">
                  <c:v>34759</c:v>
                </c:pt>
                <c:pt idx="3">
                  <c:v>34790</c:v>
                </c:pt>
                <c:pt idx="4">
                  <c:v>34820</c:v>
                </c:pt>
                <c:pt idx="5">
                  <c:v>34851</c:v>
                </c:pt>
                <c:pt idx="6">
                  <c:v>34881</c:v>
                </c:pt>
                <c:pt idx="7">
                  <c:v>34912</c:v>
                </c:pt>
                <c:pt idx="8">
                  <c:v>34943</c:v>
                </c:pt>
                <c:pt idx="9">
                  <c:v>34973</c:v>
                </c:pt>
                <c:pt idx="10">
                  <c:v>35004</c:v>
                </c:pt>
                <c:pt idx="11">
                  <c:v>35034</c:v>
                </c:pt>
                <c:pt idx="12">
                  <c:v>35065</c:v>
                </c:pt>
                <c:pt idx="13">
                  <c:v>35096</c:v>
                </c:pt>
                <c:pt idx="14">
                  <c:v>35125</c:v>
                </c:pt>
                <c:pt idx="15">
                  <c:v>35156</c:v>
                </c:pt>
                <c:pt idx="16">
                  <c:v>35186</c:v>
                </c:pt>
                <c:pt idx="17">
                  <c:v>35217</c:v>
                </c:pt>
                <c:pt idx="18">
                  <c:v>35247</c:v>
                </c:pt>
                <c:pt idx="19">
                  <c:v>35278</c:v>
                </c:pt>
                <c:pt idx="20">
                  <c:v>35309</c:v>
                </c:pt>
                <c:pt idx="21">
                  <c:v>35339</c:v>
                </c:pt>
                <c:pt idx="22">
                  <c:v>35370</c:v>
                </c:pt>
                <c:pt idx="23">
                  <c:v>35400</c:v>
                </c:pt>
                <c:pt idx="24">
                  <c:v>35431</c:v>
                </c:pt>
                <c:pt idx="25">
                  <c:v>35462</c:v>
                </c:pt>
                <c:pt idx="26">
                  <c:v>35490</c:v>
                </c:pt>
                <c:pt idx="27">
                  <c:v>35521</c:v>
                </c:pt>
                <c:pt idx="28">
                  <c:v>35551</c:v>
                </c:pt>
                <c:pt idx="29">
                  <c:v>35582</c:v>
                </c:pt>
                <c:pt idx="30">
                  <c:v>35612</c:v>
                </c:pt>
                <c:pt idx="31">
                  <c:v>35643</c:v>
                </c:pt>
                <c:pt idx="32">
                  <c:v>35674</c:v>
                </c:pt>
                <c:pt idx="33">
                  <c:v>35704</c:v>
                </c:pt>
                <c:pt idx="34">
                  <c:v>35735</c:v>
                </c:pt>
                <c:pt idx="35">
                  <c:v>35765</c:v>
                </c:pt>
                <c:pt idx="36">
                  <c:v>35796</c:v>
                </c:pt>
                <c:pt idx="37">
                  <c:v>35827</c:v>
                </c:pt>
                <c:pt idx="38">
                  <c:v>35855</c:v>
                </c:pt>
                <c:pt idx="39">
                  <c:v>35886</c:v>
                </c:pt>
                <c:pt idx="40">
                  <c:v>35916</c:v>
                </c:pt>
                <c:pt idx="41">
                  <c:v>35947</c:v>
                </c:pt>
                <c:pt idx="42">
                  <c:v>35977</c:v>
                </c:pt>
                <c:pt idx="43">
                  <c:v>36008</c:v>
                </c:pt>
                <c:pt idx="44">
                  <c:v>36039</c:v>
                </c:pt>
                <c:pt idx="45">
                  <c:v>36069</c:v>
                </c:pt>
                <c:pt idx="46">
                  <c:v>36100</c:v>
                </c:pt>
                <c:pt idx="47">
                  <c:v>36130</c:v>
                </c:pt>
                <c:pt idx="48">
                  <c:v>36161</c:v>
                </c:pt>
                <c:pt idx="49">
                  <c:v>36192</c:v>
                </c:pt>
                <c:pt idx="50">
                  <c:v>36220</c:v>
                </c:pt>
                <c:pt idx="51">
                  <c:v>36251</c:v>
                </c:pt>
                <c:pt idx="52">
                  <c:v>36281</c:v>
                </c:pt>
                <c:pt idx="53">
                  <c:v>36312</c:v>
                </c:pt>
                <c:pt idx="54">
                  <c:v>36342</c:v>
                </c:pt>
                <c:pt idx="55">
                  <c:v>36373</c:v>
                </c:pt>
                <c:pt idx="56">
                  <c:v>36404</c:v>
                </c:pt>
                <c:pt idx="57">
                  <c:v>36434</c:v>
                </c:pt>
                <c:pt idx="58">
                  <c:v>36465</c:v>
                </c:pt>
                <c:pt idx="59">
                  <c:v>36495</c:v>
                </c:pt>
                <c:pt idx="60">
                  <c:v>36526</c:v>
                </c:pt>
                <c:pt idx="61">
                  <c:v>36557</c:v>
                </c:pt>
                <c:pt idx="62">
                  <c:v>36586</c:v>
                </c:pt>
                <c:pt idx="63">
                  <c:v>36617</c:v>
                </c:pt>
                <c:pt idx="64">
                  <c:v>36647</c:v>
                </c:pt>
                <c:pt idx="65">
                  <c:v>36678</c:v>
                </c:pt>
                <c:pt idx="66">
                  <c:v>36708</c:v>
                </c:pt>
                <c:pt idx="67">
                  <c:v>36739</c:v>
                </c:pt>
                <c:pt idx="68">
                  <c:v>36770</c:v>
                </c:pt>
                <c:pt idx="69">
                  <c:v>36800</c:v>
                </c:pt>
                <c:pt idx="70">
                  <c:v>36831</c:v>
                </c:pt>
                <c:pt idx="71">
                  <c:v>36861</c:v>
                </c:pt>
                <c:pt idx="72">
                  <c:v>36892</c:v>
                </c:pt>
                <c:pt idx="73">
                  <c:v>36923</c:v>
                </c:pt>
                <c:pt idx="74">
                  <c:v>36951</c:v>
                </c:pt>
                <c:pt idx="75">
                  <c:v>36982</c:v>
                </c:pt>
                <c:pt idx="76">
                  <c:v>37012</c:v>
                </c:pt>
                <c:pt idx="77">
                  <c:v>37043</c:v>
                </c:pt>
                <c:pt idx="78">
                  <c:v>37073</c:v>
                </c:pt>
                <c:pt idx="79">
                  <c:v>37104</c:v>
                </c:pt>
                <c:pt idx="80">
                  <c:v>37135</c:v>
                </c:pt>
                <c:pt idx="81">
                  <c:v>37165</c:v>
                </c:pt>
                <c:pt idx="82">
                  <c:v>37196</c:v>
                </c:pt>
                <c:pt idx="83">
                  <c:v>37226</c:v>
                </c:pt>
                <c:pt idx="84">
                  <c:v>37257</c:v>
                </c:pt>
                <c:pt idx="85">
                  <c:v>37288</c:v>
                </c:pt>
                <c:pt idx="86">
                  <c:v>37316</c:v>
                </c:pt>
                <c:pt idx="87">
                  <c:v>37347</c:v>
                </c:pt>
                <c:pt idx="88">
                  <c:v>37377</c:v>
                </c:pt>
                <c:pt idx="89">
                  <c:v>37408</c:v>
                </c:pt>
                <c:pt idx="90">
                  <c:v>37438</c:v>
                </c:pt>
                <c:pt idx="91">
                  <c:v>37469</c:v>
                </c:pt>
                <c:pt idx="92">
                  <c:v>37500</c:v>
                </c:pt>
                <c:pt idx="93">
                  <c:v>37530</c:v>
                </c:pt>
                <c:pt idx="94">
                  <c:v>37561</c:v>
                </c:pt>
                <c:pt idx="95">
                  <c:v>37591</c:v>
                </c:pt>
                <c:pt idx="96">
                  <c:v>37622</c:v>
                </c:pt>
                <c:pt idx="97">
                  <c:v>37653</c:v>
                </c:pt>
                <c:pt idx="98">
                  <c:v>37681</c:v>
                </c:pt>
                <c:pt idx="99">
                  <c:v>37712</c:v>
                </c:pt>
                <c:pt idx="100">
                  <c:v>37742</c:v>
                </c:pt>
                <c:pt idx="101">
                  <c:v>37773</c:v>
                </c:pt>
                <c:pt idx="102">
                  <c:v>37803</c:v>
                </c:pt>
                <c:pt idx="103">
                  <c:v>37834</c:v>
                </c:pt>
                <c:pt idx="104">
                  <c:v>37865</c:v>
                </c:pt>
                <c:pt idx="105">
                  <c:v>37895</c:v>
                </c:pt>
                <c:pt idx="106">
                  <c:v>37926</c:v>
                </c:pt>
                <c:pt idx="107">
                  <c:v>37956</c:v>
                </c:pt>
                <c:pt idx="108">
                  <c:v>37987</c:v>
                </c:pt>
                <c:pt idx="109">
                  <c:v>38018</c:v>
                </c:pt>
                <c:pt idx="110">
                  <c:v>38047</c:v>
                </c:pt>
                <c:pt idx="111">
                  <c:v>38078</c:v>
                </c:pt>
                <c:pt idx="112">
                  <c:v>38108</c:v>
                </c:pt>
                <c:pt idx="113">
                  <c:v>38139</c:v>
                </c:pt>
                <c:pt idx="114">
                  <c:v>38169</c:v>
                </c:pt>
                <c:pt idx="115">
                  <c:v>38200</c:v>
                </c:pt>
                <c:pt idx="116">
                  <c:v>38231</c:v>
                </c:pt>
                <c:pt idx="117">
                  <c:v>38261</c:v>
                </c:pt>
                <c:pt idx="118">
                  <c:v>38292</c:v>
                </c:pt>
                <c:pt idx="119">
                  <c:v>38322</c:v>
                </c:pt>
                <c:pt idx="120">
                  <c:v>38353</c:v>
                </c:pt>
                <c:pt idx="121">
                  <c:v>38384</c:v>
                </c:pt>
                <c:pt idx="122">
                  <c:v>38412</c:v>
                </c:pt>
                <c:pt idx="123">
                  <c:v>38443</c:v>
                </c:pt>
                <c:pt idx="124">
                  <c:v>38473</c:v>
                </c:pt>
                <c:pt idx="125">
                  <c:v>38504</c:v>
                </c:pt>
                <c:pt idx="126">
                  <c:v>38534</c:v>
                </c:pt>
                <c:pt idx="127">
                  <c:v>38565</c:v>
                </c:pt>
                <c:pt idx="128">
                  <c:v>38596</c:v>
                </c:pt>
                <c:pt idx="129">
                  <c:v>38626</c:v>
                </c:pt>
                <c:pt idx="130">
                  <c:v>38657</c:v>
                </c:pt>
                <c:pt idx="131">
                  <c:v>38687</c:v>
                </c:pt>
                <c:pt idx="132">
                  <c:v>38718</c:v>
                </c:pt>
                <c:pt idx="133">
                  <c:v>38749</c:v>
                </c:pt>
                <c:pt idx="134">
                  <c:v>38777</c:v>
                </c:pt>
                <c:pt idx="135">
                  <c:v>38808</c:v>
                </c:pt>
                <c:pt idx="136">
                  <c:v>38838</c:v>
                </c:pt>
                <c:pt idx="137">
                  <c:v>38869</c:v>
                </c:pt>
                <c:pt idx="138">
                  <c:v>38899</c:v>
                </c:pt>
                <c:pt idx="139">
                  <c:v>38930</c:v>
                </c:pt>
                <c:pt idx="140">
                  <c:v>38961</c:v>
                </c:pt>
                <c:pt idx="141">
                  <c:v>38991</c:v>
                </c:pt>
                <c:pt idx="142">
                  <c:v>39022</c:v>
                </c:pt>
                <c:pt idx="143">
                  <c:v>39052</c:v>
                </c:pt>
                <c:pt idx="144">
                  <c:v>39083</c:v>
                </c:pt>
                <c:pt idx="145">
                  <c:v>39114</c:v>
                </c:pt>
                <c:pt idx="146">
                  <c:v>39142</c:v>
                </c:pt>
                <c:pt idx="147">
                  <c:v>39173</c:v>
                </c:pt>
                <c:pt idx="148">
                  <c:v>39203</c:v>
                </c:pt>
                <c:pt idx="149">
                  <c:v>39234</c:v>
                </c:pt>
                <c:pt idx="150">
                  <c:v>39264</c:v>
                </c:pt>
                <c:pt idx="151">
                  <c:v>39295</c:v>
                </c:pt>
                <c:pt idx="152">
                  <c:v>39326</c:v>
                </c:pt>
                <c:pt idx="153">
                  <c:v>39356</c:v>
                </c:pt>
                <c:pt idx="154">
                  <c:v>39387</c:v>
                </c:pt>
                <c:pt idx="155">
                  <c:v>39417</c:v>
                </c:pt>
                <c:pt idx="156">
                  <c:v>39448</c:v>
                </c:pt>
                <c:pt idx="157">
                  <c:v>39479</c:v>
                </c:pt>
                <c:pt idx="158">
                  <c:v>39508</c:v>
                </c:pt>
                <c:pt idx="159">
                  <c:v>39539</c:v>
                </c:pt>
                <c:pt idx="160">
                  <c:v>39569</c:v>
                </c:pt>
                <c:pt idx="161">
                  <c:v>39600</c:v>
                </c:pt>
                <c:pt idx="162">
                  <c:v>39630</c:v>
                </c:pt>
                <c:pt idx="163">
                  <c:v>39661</c:v>
                </c:pt>
                <c:pt idx="164">
                  <c:v>39692</c:v>
                </c:pt>
                <c:pt idx="165">
                  <c:v>39722</c:v>
                </c:pt>
                <c:pt idx="166">
                  <c:v>39753</c:v>
                </c:pt>
                <c:pt idx="167">
                  <c:v>39783</c:v>
                </c:pt>
                <c:pt idx="168">
                  <c:v>39814</c:v>
                </c:pt>
                <c:pt idx="169">
                  <c:v>39845</c:v>
                </c:pt>
                <c:pt idx="170">
                  <c:v>39873</c:v>
                </c:pt>
                <c:pt idx="171">
                  <c:v>39904</c:v>
                </c:pt>
                <c:pt idx="172">
                  <c:v>39934</c:v>
                </c:pt>
                <c:pt idx="173">
                  <c:v>39965</c:v>
                </c:pt>
                <c:pt idx="174">
                  <c:v>39995</c:v>
                </c:pt>
                <c:pt idx="175">
                  <c:v>40026</c:v>
                </c:pt>
                <c:pt idx="176">
                  <c:v>40057</c:v>
                </c:pt>
                <c:pt idx="177">
                  <c:v>40087</c:v>
                </c:pt>
                <c:pt idx="178">
                  <c:v>40118</c:v>
                </c:pt>
                <c:pt idx="179">
                  <c:v>40148</c:v>
                </c:pt>
                <c:pt idx="180">
                  <c:v>40179</c:v>
                </c:pt>
                <c:pt idx="181">
                  <c:v>40210</c:v>
                </c:pt>
                <c:pt idx="182">
                  <c:v>40238</c:v>
                </c:pt>
                <c:pt idx="183">
                  <c:v>40269</c:v>
                </c:pt>
                <c:pt idx="184">
                  <c:v>40299</c:v>
                </c:pt>
                <c:pt idx="185">
                  <c:v>40330</c:v>
                </c:pt>
                <c:pt idx="186">
                  <c:v>40360</c:v>
                </c:pt>
                <c:pt idx="187">
                  <c:v>40391</c:v>
                </c:pt>
                <c:pt idx="188">
                  <c:v>40422</c:v>
                </c:pt>
                <c:pt idx="189">
                  <c:v>40452</c:v>
                </c:pt>
                <c:pt idx="190">
                  <c:v>40483</c:v>
                </c:pt>
                <c:pt idx="191">
                  <c:v>40513</c:v>
                </c:pt>
                <c:pt idx="192">
                  <c:v>40544</c:v>
                </c:pt>
                <c:pt idx="193">
                  <c:v>40575</c:v>
                </c:pt>
                <c:pt idx="194">
                  <c:v>40603</c:v>
                </c:pt>
                <c:pt idx="195">
                  <c:v>40634</c:v>
                </c:pt>
                <c:pt idx="196">
                  <c:v>40664</c:v>
                </c:pt>
                <c:pt idx="197">
                  <c:v>40695</c:v>
                </c:pt>
                <c:pt idx="198">
                  <c:v>40725</c:v>
                </c:pt>
                <c:pt idx="199">
                  <c:v>40756</c:v>
                </c:pt>
                <c:pt idx="200">
                  <c:v>40787</c:v>
                </c:pt>
                <c:pt idx="201">
                  <c:v>40817</c:v>
                </c:pt>
                <c:pt idx="202">
                  <c:v>40848</c:v>
                </c:pt>
                <c:pt idx="203">
                  <c:v>40878</c:v>
                </c:pt>
                <c:pt idx="204">
                  <c:v>40909</c:v>
                </c:pt>
                <c:pt idx="205">
                  <c:v>40940</c:v>
                </c:pt>
                <c:pt idx="206">
                  <c:v>40969</c:v>
                </c:pt>
                <c:pt idx="207">
                  <c:v>41000</c:v>
                </c:pt>
                <c:pt idx="208">
                  <c:v>41030</c:v>
                </c:pt>
                <c:pt idx="209">
                  <c:v>41061</c:v>
                </c:pt>
                <c:pt idx="210">
                  <c:v>41091</c:v>
                </c:pt>
                <c:pt idx="211">
                  <c:v>41122</c:v>
                </c:pt>
                <c:pt idx="212">
                  <c:v>41153</c:v>
                </c:pt>
                <c:pt idx="213">
                  <c:v>41183</c:v>
                </c:pt>
                <c:pt idx="214">
                  <c:v>41214</c:v>
                </c:pt>
                <c:pt idx="215">
                  <c:v>41244</c:v>
                </c:pt>
                <c:pt idx="216">
                  <c:v>41275</c:v>
                </c:pt>
                <c:pt idx="217">
                  <c:v>41306</c:v>
                </c:pt>
                <c:pt idx="218">
                  <c:v>41334</c:v>
                </c:pt>
                <c:pt idx="219">
                  <c:v>41365</c:v>
                </c:pt>
                <c:pt idx="220">
                  <c:v>41395</c:v>
                </c:pt>
                <c:pt idx="221">
                  <c:v>41426</c:v>
                </c:pt>
                <c:pt idx="222">
                  <c:v>41456</c:v>
                </c:pt>
                <c:pt idx="223">
                  <c:v>41487</c:v>
                </c:pt>
                <c:pt idx="224">
                  <c:v>41518</c:v>
                </c:pt>
                <c:pt idx="225">
                  <c:v>41548</c:v>
                </c:pt>
                <c:pt idx="226">
                  <c:v>41579</c:v>
                </c:pt>
                <c:pt idx="227">
                  <c:v>41609</c:v>
                </c:pt>
                <c:pt idx="228">
                  <c:v>41640</c:v>
                </c:pt>
                <c:pt idx="229">
                  <c:v>41671</c:v>
                </c:pt>
                <c:pt idx="230">
                  <c:v>41699</c:v>
                </c:pt>
                <c:pt idx="231">
                  <c:v>41730</c:v>
                </c:pt>
                <c:pt idx="232">
                  <c:v>41760</c:v>
                </c:pt>
                <c:pt idx="233">
                  <c:v>41791</c:v>
                </c:pt>
                <c:pt idx="234">
                  <c:v>41821</c:v>
                </c:pt>
                <c:pt idx="235">
                  <c:v>41852</c:v>
                </c:pt>
                <c:pt idx="236">
                  <c:v>41883</c:v>
                </c:pt>
                <c:pt idx="237">
                  <c:v>41913</c:v>
                </c:pt>
                <c:pt idx="238">
                  <c:v>41944</c:v>
                </c:pt>
                <c:pt idx="239">
                  <c:v>41974</c:v>
                </c:pt>
                <c:pt idx="240">
                  <c:v>42005</c:v>
                </c:pt>
                <c:pt idx="241">
                  <c:v>42036</c:v>
                </c:pt>
                <c:pt idx="242">
                  <c:v>42064</c:v>
                </c:pt>
                <c:pt idx="243">
                  <c:v>42095</c:v>
                </c:pt>
                <c:pt idx="244">
                  <c:v>42125</c:v>
                </c:pt>
                <c:pt idx="245">
                  <c:v>42156</c:v>
                </c:pt>
                <c:pt idx="246">
                  <c:v>42186</c:v>
                </c:pt>
                <c:pt idx="247">
                  <c:v>42217</c:v>
                </c:pt>
                <c:pt idx="248">
                  <c:v>42248</c:v>
                </c:pt>
                <c:pt idx="249">
                  <c:v>42278</c:v>
                </c:pt>
                <c:pt idx="250">
                  <c:v>42309</c:v>
                </c:pt>
                <c:pt idx="251">
                  <c:v>42339</c:v>
                </c:pt>
                <c:pt idx="252">
                  <c:v>42370</c:v>
                </c:pt>
                <c:pt idx="253">
                  <c:v>42401</c:v>
                </c:pt>
                <c:pt idx="254">
                  <c:v>42430</c:v>
                </c:pt>
                <c:pt idx="255">
                  <c:v>42461</c:v>
                </c:pt>
                <c:pt idx="256">
                  <c:v>42491</c:v>
                </c:pt>
                <c:pt idx="257">
                  <c:v>42522</c:v>
                </c:pt>
                <c:pt idx="258">
                  <c:v>42552</c:v>
                </c:pt>
                <c:pt idx="259">
                  <c:v>42583</c:v>
                </c:pt>
                <c:pt idx="260">
                  <c:v>42614</c:v>
                </c:pt>
                <c:pt idx="261">
                  <c:v>42644</c:v>
                </c:pt>
                <c:pt idx="262">
                  <c:v>42675</c:v>
                </c:pt>
                <c:pt idx="263">
                  <c:v>42705</c:v>
                </c:pt>
                <c:pt idx="264">
                  <c:v>42736</c:v>
                </c:pt>
                <c:pt idx="265">
                  <c:v>42767</c:v>
                </c:pt>
                <c:pt idx="266">
                  <c:v>42795</c:v>
                </c:pt>
                <c:pt idx="267">
                  <c:v>42826</c:v>
                </c:pt>
                <c:pt idx="268">
                  <c:v>42856</c:v>
                </c:pt>
                <c:pt idx="269">
                  <c:v>42887</c:v>
                </c:pt>
                <c:pt idx="270">
                  <c:v>42917</c:v>
                </c:pt>
                <c:pt idx="271">
                  <c:v>42948</c:v>
                </c:pt>
                <c:pt idx="272">
                  <c:v>42979</c:v>
                </c:pt>
                <c:pt idx="273">
                  <c:v>43009</c:v>
                </c:pt>
                <c:pt idx="274">
                  <c:v>43040</c:v>
                </c:pt>
                <c:pt idx="275">
                  <c:v>43070</c:v>
                </c:pt>
                <c:pt idx="276">
                  <c:v>43101</c:v>
                </c:pt>
                <c:pt idx="277">
                  <c:v>43132</c:v>
                </c:pt>
                <c:pt idx="278">
                  <c:v>43160</c:v>
                </c:pt>
                <c:pt idx="279">
                  <c:v>43191</c:v>
                </c:pt>
                <c:pt idx="280">
                  <c:v>43221</c:v>
                </c:pt>
                <c:pt idx="281">
                  <c:v>43252</c:v>
                </c:pt>
                <c:pt idx="282">
                  <c:v>43282</c:v>
                </c:pt>
                <c:pt idx="283">
                  <c:v>43313</c:v>
                </c:pt>
                <c:pt idx="284">
                  <c:v>43344</c:v>
                </c:pt>
                <c:pt idx="285">
                  <c:v>43374</c:v>
                </c:pt>
                <c:pt idx="286">
                  <c:v>43405</c:v>
                </c:pt>
                <c:pt idx="287">
                  <c:v>43435</c:v>
                </c:pt>
                <c:pt idx="288">
                  <c:v>43466</c:v>
                </c:pt>
                <c:pt idx="289">
                  <c:v>43497</c:v>
                </c:pt>
                <c:pt idx="290">
                  <c:v>43525</c:v>
                </c:pt>
                <c:pt idx="291">
                  <c:v>43556</c:v>
                </c:pt>
                <c:pt idx="292">
                  <c:v>43586</c:v>
                </c:pt>
                <c:pt idx="293">
                  <c:v>43617</c:v>
                </c:pt>
                <c:pt idx="294">
                  <c:v>43647</c:v>
                </c:pt>
                <c:pt idx="295">
                  <c:v>43678</c:v>
                </c:pt>
                <c:pt idx="296">
                  <c:v>43709</c:v>
                </c:pt>
                <c:pt idx="297">
                  <c:v>43739</c:v>
                </c:pt>
                <c:pt idx="298">
                  <c:v>43770</c:v>
                </c:pt>
                <c:pt idx="299">
                  <c:v>43800</c:v>
                </c:pt>
                <c:pt idx="300">
                  <c:v>43831</c:v>
                </c:pt>
                <c:pt idx="301">
                  <c:v>43862</c:v>
                </c:pt>
                <c:pt idx="302">
                  <c:v>43891</c:v>
                </c:pt>
                <c:pt idx="303">
                  <c:v>43922</c:v>
                </c:pt>
                <c:pt idx="304">
                  <c:v>43952</c:v>
                </c:pt>
              </c:numCache>
            </c:numRef>
          </c:cat>
          <c:val>
            <c:numRef>
              <c:f>'Medio Circulante'!$E$5:$E$309</c:f>
              <c:numCache>
                <c:formatCode>#,##0.0</c:formatCode>
                <c:ptCount val="305"/>
                <c:pt idx="1">
                  <c:v>-111.29999999999927</c:v>
                </c:pt>
                <c:pt idx="2">
                  <c:v>162.69999999999982</c:v>
                </c:pt>
                <c:pt idx="3">
                  <c:v>-141.5</c:v>
                </c:pt>
                <c:pt idx="4">
                  <c:v>-181.5</c:v>
                </c:pt>
                <c:pt idx="5">
                  <c:v>119.80000000000018</c:v>
                </c:pt>
                <c:pt idx="6">
                  <c:v>65.299999999999272</c:v>
                </c:pt>
                <c:pt idx="7">
                  <c:v>41.800000000000182</c:v>
                </c:pt>
                <c:pt idx="8">
                  <c:v>-27.099999999999454</c:v>
                </c:pt>
                <c:pt idx="9">
                  <c:v>33.5</c:v>
                </c:pt>
                <c:pt idx="10">
                  <c:v>-25.100000000000364</c:v>
                </c:pt>
                <c:pt idx="11">
                  <c:v>748.41410352999992</c:v>
                </c:pt>
                <c:pt idx="12">
                  <c:v>-165.26595844999974</c:v>
                </c:pt>
                <c:pt idx="13">
                  <c:v>-32.24814508000054</c:v>
                </c:pt>
                <c:pt idx="14">
                  <c:v>-152.15797466999902</c:v>
                </c:pt>
                <c:pt idx="15">
                  <c:v>-45.168025670000134</c:v>
                </c:pt>
                <c:pt idx="16">
                  <c:v>-181.10268298000028</c:v>
                </c:pt>
                <c:pt idx="17">
                  <c:v>-20.372794160000012</c:v>
                </c:pt>
                <c:pt idx="18">
                  <c:v>268.2791660999992</c:v>
                </c:pt>
                <c:pt idx="19">
                  <c:v>-176.47768861999975</c:v>
                </c:pt>
                <c:pt idx="20">
                  <c:v>-99.599999999999454</c:v>
                </c:pt>
                <c:pt idx="21">
                  <c:v>226.59999999999945</c:v>
                </c:pt>
                <c:pt idx="22">
                  <c:v>195.20000000000073</c:v>
                </c:pt>
                <c:pt idx="23">
                  <c:v>1216.3999999999996</c:v>
                </c:pt>
                <c:pt idx="24">
                  <c:v>-48.299999999999272</c:v>
                </c:pt>
                <c:pt idx="25">
                  <c:v>546.5</c:v>
                </c:pt>
                <c:pt idx="26">
                  <c:v>-0.60000000000218279</c:v>
                </c:pt>
                <c:pt idx="27">
                  <c:v>-103.89999999999782</c:v>
                </c:pt>
                <c:pt idx="28">
                  <c:v>-363.79999999999927</c:v>
                </c:pt>
                <c:pt idx="29">
                  <c:v>162.19999999999891</c:v>
                </c:pt>
                <c:pt idx="30">
                  <c:v>549.69999999999891</c:v>
                </c:pt>
                <c:pt idx="31">
                  <c:v>13</c:v>
                </c:pt>
                <c:pt idx="32">
                  <c:v>160.80000000000109</c:v>
                </c:pt>
                <c:pt idx="33">
                  <c:v>707.29999999999927</c:v>
                </c:pt>
                <c:pt idx="34">
                  <c:v>428.89999999999964</c:v>
                </c:pt>
                <c:pt idx="35">
                  <c:v>797.40000000000146</c:v>
                </c:pt>
                <c:pt idx="36">
                  <c:v>317.69999999999891</c:v>
                </c:pt>
                <c:pt idx="37">
                  <c:v>-528.10000000000036</c:v>
                </c:pt>
                <c:pt idx="38">
                  <c:v>440.60000000000036</c:v>
                </c:pt>
                <c:pt idx="39">
                  <c:v>262.10000000000036</c:v>
                </c:pt>
                <c:pt idx="40">
                  <c:v>-283.09999999999854</c:v>
                </c:pt>
                <c:pt idx="41">
                  <c:v>220.59999999999854</c:v>
                </c:pt>
                <c:pt idx="42">
                  <c:v>-361.70000000000073</c:v>
                </c:pt>
                <c:pt idx="43">
                  <c:v>451.80000000000109</c:v>
                </c:pt>
                <c:pt idx="44">
                  <c:v>-638.60000000000036</c:v>
                </c:pt>
                <c:pt idx="45">
                  <c:v>185.10000000000036</c:v>
                </c:pt>
                <c:pt idx="46">
                  <c:v>-71.399999999999636</c:v>
                </c:pt>
                <c:pt idx="47">
                  <c:v>1622.3999999999996</c:v>
                </c:pt>
                <c:pt idx="48">
                  <c:v>-855</c:v>
                </c:pt>
                <c:pt idx="49">
                  <c:v>-7.3000000000010914</c:v>
                </c:pt>
                <c:pt idx="50">
                  <c:v>975</c:v>
                </c:pt>
                <c:pt idx="51">
                  <c:v>-69.700000000000728</c:v>
                </c:pt>
                <c:pt idx="52">
                  <c:v>116.00000000000182</c:v>
                </c:pt>
                <c:pt idx="53">
                  <c:v>-244.10000000000036</c:v>
                </c:pt>
                <c:pt idx="54">
                  <c:v>141.39999999999964</c:v>
                </c:pt>
                <c:pt idx="55">
                  <c:v>-582.80000000000109</c:v>
                </c:pt>
                <c:pt idx="56">
                  <c:v>22.100000000002183</c:v>
                </c:pt>
                <c:pt idx="57">
                  <c:v>86.299999999999272</c:v>
                </c:pt>
                <c:pt idx="58">
                  <c:v>528.59999999999854</c:v>
                </c:pt>
                <c:pt idx="59">
                  <c:v>1821.1000000000022</c:v>
                </c:pt>
                <c:pt idx="60">
                  <c:v>-583.90000000000146</c:v>
                </c:pt>
                <c:pt idx="61">
                  <c:v>-403.20000000000073</c:v>
                </c:pt>
                <c:pt idx="62">
                  <c:v>1099.6000000000004</c:v>
                </c:pt>
                <c:pt idx="63">
                  <c:v>137.70000000000073</c:v>
                </c:pt>
                <c:pt idx="64">
                  <c:v>-127.69999999999891</c:v>
                </c:pt>
                <c:pt idx="65">
                  <c:v>574.79999999999927</c:v>
                </c:pt>
                <c:pt idx="66">
                  <c:v>513.29999999999927</c:v>
                </c:pt>
                <c:pt idx="67">
                  <c:v>206.89999999999782</c:v>
                </c:pt>
                <c:pt idx="68">
                  <c:v>-51.299999999995634</c:v>
                </c:pt>
                <c:pt idx="69">
                  <c:v>-226.10000000000218</c:v>
                </c:pt>
                <c:pt idx="70">
                  <c:v>501.50000000000364</c:v>
                </c:pt>
                <c:pt idx="71">
                  <c:v>1512.9999999999964</c:v>
                </c:pt>
                <c:pt idx="72">
                  <c:v>-391.5</c:v>
                </c:pt>
                <c:pt idx="73">
                  <c:v>-511.59999999999854</c:v>
                </c:pt>
                <c:pt idx="74">
                  <c:v>830.70000000000073</c:v>
                </c:pt>
                <c:pt idx="75">
                  <c:v>-257</c:v>
                </c:pt>
                <c:pt idx="76">
                  <c:v>-495.60000000000218</c:v>
                </c:pt>
                <c:pt idx="77">
                  <c:v>-199.79999999999927</c:v>
                </c:pt>
                <c:pt idx="78">
                  <c:v>731.29999999999927</c:v>
                </c:pt>
                <c:pt idx="79">
                  <c:v>-750.5</c:v>
                </c:pt>
                <c:pt idx="80">
                  <c:v>1044.5</c:v>
                </c:pt>
                <c:pt idx="81">
                  <c:v>-144.79999999999927</c:v>
                </c:pt>
                <c:pt idx="82">
                  <c:v>430.5</c:v>
                </c:pt>
                <c:pt idx="83">
                  <c:v>1174.5999999999985</c:v>
                </c:pt>
                <c:pt idx="84">
                  <c:v>-541.19999999999709</c:v>
                </c:pt>
                <c:pt idx="85">
                  <c:v>353.5</c:v>
                </c:pt>
                <c:pt idx="86">
                  <c:v>620.79999999999927</c:v>
                </c:pt>
                <c:pt idx="87">
                  <c:v>-453</c:v>
                </c:pt>
                <c:pt idx="88">
                  <c:v>-246.60000000000218</c:v>
                </c:pt>
                <c:pt idx="89">
                  <c:v>402</c:v>
                </c:pt>
                <c:pt idx="90">
                  <c:v>178.10000000000218</c:v>
                </c:pt>
                <c:pt idx="91">
                  <c:v>-448.70000000000073</c:v>
                </c:pt>
                <c:pt idx="92">
                  <c:v>-158</c:v>
                </c:pt>
                <c:pt idx="93">
                  <c:v>97.099999999998545</c:v>
                </c:pt>
                <c:pt idx="94">
                  <c:v>462.90000000000146</c:v>
                </c:pt>
                <c:pt idx="95">
                  <c:v>1245</c:v>
                </c:pt>
                <c:pt idx="96">
                  <c:v>587</c:v>
                </c:pt>
                <c:pt idx="97">
                  <c:v>-324</c:v>
                </c:pt>
                <c:pt idx="98">
                  <c:v>51.5</c:v>
                </c:pt>
                <c:pt idx="99">
                  <c:v>105.59999999999854</c:v>
                </c:pt>
                <c:pt idx="100">
                  <c:v>-287.5</c:v>
                </c:pt>
                <c:pt idx="101">
                  <c:v>501.90000000000146</c:v>
                </c:pt>
                <c:pt idx="102">
                  <c:v>755.20000000000073</c:v>
                </c:pt>
                <c:pt idx="103">
                  <c:v>223.20000000000073</c:v>
                </c:pt>
                <c:pt idx="104">
                  <c:v>-7.1000000000021828</c:v>
                </c:pt>
                <c:pt idx="105">
                  <c:v>955</c:v>
                </c:pt>
                <c:pt idx="106">
                  <c:v>-93.799999999999272</c:v>
                </c:pt>
                <c:pt idx="107">
                  <c:v>1959.5999999999985</c:v>
                </c:pt>
                <c:pt idx="108">
                  <c:v>-530.29999999999927</c:v>
                </c:pt>
                <c:pt idx="109">
                  <c:v>-512.20000000000073</c:v>
                </c:pt>
                <c:pt idx="110">
                  <c:v>-231.29999999999927</c:v>
                </c:pt>
                <c:pt idx="111">
                  <c:v>-16.200000000000728</c:v>
                </c:pt>
                <c:pt idx="112">
                  <c:v>-406.89999999999782</c:v>
                </c:pt>
                <c:pt idx="113">
                  <c:v>34.299999999999272</c:v>
                </c:pt>
                <c:pt idx="114">
                  <c:v>144.90000000000146</c:v>
                </c:pt>
                <c:pt idx="115">
                  <c:v>486.19999999999709</c:v>
                </c:pt>
                <c:pt idx="116">
                  <c:v>-503.09999999999854</c:v>
                </c:pt>
                <c:pt idx="117">
                  <c:v>725.40000000000146</c:v>
                </c:pt>
                <c:pt idx="118">
                  <c:v>581.59999999999854</c:v>
                </c:pt>
                <c:pt idx="119">
                  <c:v>2036.2000000000007</c:v>
                </c:pt>
                <c:pt idx="120">
                  <c:v>-495.60000000000218</c:v>
                </c:pt>
                <c:pt idx="121">
                  <c:v>-271.59999999999854</c:v>
                </c:pt>
                <c:pt idx="122">
                  <c:v>1014.5</c:v>
                </c:pt>
                <c:pt idx="123">
                  <c:v>4.2999999999992724</c:v>
                </c:pt>
                <c:pt idx="124">
                  <c:v>16.400000000001455</c:v>
                </c:pt>
                <c:pt idx="125">
                  <c:v>388.70000000000073</c:v>
                </c:pt>
                <c:pt idx="126">
                  <c:v>807.69999999999709</c:v>
                </c:pt>
                <c:pt idx="127">
                  <c:v>-459.39999999999782</c:v>
                </c:pt>
                <c:pt idx="128">
                  <c:v>4.5</c:v>
                </c:pt>
                <c:pt idx="129">
                  <c:v>1106.7000000000007</c:v>
                </c:pt>
                <c:pt idx="130">
                  <c:v>706.29999999999927</c:v>
                </c:pt>
                <c:pt idx="131">
                  <c:v>2133.9999999999964</c:v>
                </c:pt>
                <c:pt idx="132">
                  <c:v>-131.69999999999709</c:v>
                </c:pt>
                <c:pt idx="133">
                  <c:v>368.74999000000389</c:v>
                </c:pt>
                <c:pt idx="134">
                  <c:v>294.35000999999465</c:v>
                </c:pt>
                <c:pt idx="135">
                  <c:v>2.5980000000054133</c:v>
                </c:pt>
                <c:pt idx="136">
                  <c:v>236.30199999999604</c:v>
                </c:pt>
                <c:pt idx="137">
                  <c:v>338.30000000000291</c:v>
                </c:pt>
                <c:pt idx="138">
                  <c:v>682.19999999999709</c:v>
                </c:pt>
                <c:pt idx="139">
                  <c:v>-390.72000000000116</c:v>
                </c:pt>
                <c:pt idx="140">
                  <c:v>484.62000000000262</c:v>
                </c:pt>
                <c:pt idx="141">
                  <c:v>66.400000000001455</c:v>
                </c:pt>
                <c:pt idx="142">
                  <c:v>1298.4610455200018</c:v>
                </c:pt>
                <c:pt idx="143">
                  <c:v>2673.9389544799924</c:v>
                </c:pt>
                <c:pt idx="144">
                  <c:v>558.90000000000873</c:v>
                </c:pt>
                <c:pt idx="145">
                  <c:v>553.49999999999272</c:v>
                </c:pt>
                <c:pt idx="146">
                  <c:v>852.80000000000291</c:v>
                </c:pt>
                <c:pt idx="147">
                  <c:v>-981.26000000000204</c:v>
                </c:pt>
                <c:pt idx="148">
                  <c:v>141.05999999999767</c:v>
                </c:pt>
                <c:pt idx="149">
                  <c:v>145.70000000000437</c:v>
                </c:pt>
                <c:pt idx="150">
                  <c:v>697.29999999999563</c:v>
                </c:pt>
                <c:pt idx="151">
                  <c:v>108.60000000000582</c:v>
                </c:pt>
                <c:pt idx="152">
                  <c:v>441.7699999999968</c:v>
                </c:pt>
                <c:pt idx="153">
                  <c:v>-299.83999999999651</c:v>
                </c:pt>
                <c:pt idx="154">
                  <c:v>806.46999999999389</c:v>
                </c:pt>
                <c:pt idx="155">
                  <c:v>2688.5</c:v>
                </c:pt>
                <c:pt idx="156">
                  <c:v>-1384.3999999999942</c:v>
                </c:pt>
                <c:pt idx="157">
                  <c:v>-403.60000000000582</c:v>
                </c:pt>
                <c:pt idx="158">
                  <c:v>-21.19999999999709</c:v>
                </c:pt>
                <c:pt idx="159">
                  <c:v>-1762.6000000000058</c:v>
                </c:pt>
                <c:pt idx="160">
                  <c:v>-223.19999999999709</c:v>
                </c:pt>
                <c:pt idx="161">
                  <c:v>162.20000000000437</c:v>
                </c:pt>
                <c:pt idx="162">
                  <c:v>-268.59999999999854</c:v>
                </c:pt>
                <c:pt idx="163">
                  <c:v>-296.37000000000262</c:v>
                </c:pt>
                <c:pt idx="164">
                  <c:v>259.22000000000116</c:v>
                </c:pt>
                <c:pt idx="165">
                  <c:v>227.25</c:v>
                </c:pt>
                <c:pt idx="166">
                  <c:v>1704.6099999999933</c:v>
                </c:pt>
                <c:pt idx="167">
                  <c:v>3434.2300000000032</c:v>
                </c:pt>
                <c:pt idx="168">
                  <c:v>-830.23999999999796</c:v>
                </c:pt>
                <c:pt idx="169">
                  <c:v>-587.69999999999709</c:v>
                </c:pt>
                <c:pt idx="170">
                  <c:v>-504.90000000000146</c:v>
                </c:pt>
                <c:pt idx="171">
                  <c:v>-175.09999999999854</c:v>
                </c:pt>
                <c:pt idx="172">
                  <c:v>622.79999999999563</c:v>
                </c:pt>
                <c:pt idx="173">
                  <c:v>14</c:v>
                </c:pt>
                <c:pt idx="174">
                  <c:v>219.40000000000146</c:v>
                </c:pt>
                <c:pt idx="175">
                  <c:v>-1009</c:v>
                </c:pt>
                <c:pt idx="176">
                  <c:v>-179</c:v>
                </c:pt>
                <c:pt idx="177">
                  <c:v>322.5</c:v>
                </c:pt>
                <c:pt idx="178">
                  <c:v>1403.4000000000015</c:v>
                </c:pt>
                <c:pt idx="179">
                  <c:v>3313.5</c:v>
                </c:pt>
                <c:pt idx="180">
                  <c:v>310.09999999999854</c:v>
                </c:pt>
                <c:pt idx="181">
                  <c:v>-1625.9000000000015</c:v>
                </c:pt>
                <c:pt idx="182">
                  <c:v>864.90000000000146</c:v>
                </c:pt>
                <c:pt idx="183">
                  <c:v>-681.80000000000291</c:v>
                </c:pt>
                <c:pt idx="184">
                  <c:v>-865.5</c:v>
                </c:pt>
                <c:pt idx="185">
                  <c:v>298.5</c:v>
                </c:pt>
                <c:pt idx="186">
                  <c:v>768.5</c:v>
                </c:pt>
                <c:pt idx="187">
                  <c:v>-879.59999999999854</c:v>
                </c:pt>
                <c:pt idx="188">
                  <c:v>247.5</c:v>
                </c:pt>
                <c:pt idx="189">
                  <c:v>988.5</c:v>
                </c:pt>
                <c:pt idx="190">
                  <c:v>1695.8000000000029</c:v>
                </c:pt>
                <c:pt idx="191">
                  <c:v>3465</c:v>
                </c:pt>
                <c:pt idx="192">
                  <c:v>-1414.9000000000015</c:v>
                </c:pt>
                <c:pt idx="193">
                  <c:v>-645.09999999999854</c:v>
                </c:pt>
                <c:pt idx="194">
                  <c:v>1024.6999999999971</c:v>
                </c:pt>
                <c:pt idx="195">
                  <c:v>807.59999999999854</c:v>
                </c:pt>
                <c:pt idx="196">
                  <c:v>-1044.6999999999971</c:v>
                </c:pt>
                <c:pt idx="197">
                  <c:v>758.09999999999854</c:v>
                </c:pt>
                <c:pt idx="198">
                  <c:v>589.90000000000146</c:v>
                </c:pt>
                <c:pt idx="199">
                  <c:v>-1171.4000000000015</c:v>
                </c:pt>
                <c:pt idx="200">
                  <c:v>-370.29999999999563</c:v>
                </c:pt>
                <c:pt idx="201">
                  <c:v>382.5</c:v>
                </c:pt>
                <c:pt idx="202">
                  <c:v>1951.6999999999971</c:v>
                </c:pt>
                <c:pt idx="203">
                  <c:v>3396</c:v>
                </c:pt>
                <c:pt idx="204">
                  <c:v>-1270.5</c:v>
                </c:pt>
                <c:pt idx="205">
                  <c:v>-72.400000000001455</c:v>
                </c:pt>
                <c:pt idx="206">
                  <c:v>-68.19999999999709</c:v>
                </c:pt>
                <c:pt idx="207">
                  <c:v>-1440.5999999999985</c:v>
                </c:pt>
                <c:pt idx="208">
                  <c:v>-937.5</c:v>
                </c:pt>
                <c:pt idx="209">
                  <c:v>1000.1999999999971</c:v>
                </c:pt>
                <c:pt idx="210">
                  <c:v>-403.19999999999709</c:v>
                </c:pt>
                <c:pt idx="211">
                  <c:v>409.59999999999854</c:v>
                </c:pt>
                <c:pt idx="212">
                  <c:v>-737.59999999999854</c:v>
                </c:pt>
                <c:pt idx="213">
                  <c:v>405.79999999999563</c:v>
                </c:pt>
                <c:pt idx="214">
                  <c:v>2473.4000000000015</c:v>
                </c:pt>
                <c:pt idx="215">
                  <c:v>4472.5999999999985</c:v>
                </c:pt>
                <c:pt idx="216">
                  <c:v>-2998.7999999999956</c:v>
                </c:pt>
                <c:pt idx="217">
                  <c:v>142.5</c:v>
                </c:pt>
                <c:pt idx="218">
                  <c:v>1635.0999999999985</c:v>
                </c:pt>
                <c:pt idx="219">
                  <c:v>-1542.4000000000015</c:v>
                </c:pt>
                <c:pt idx="220">
                  <c:v>7.5</c:v>
                </c:pt>
                <c:pt idx="221">
                  <c:v>-28.099999999998545</c:v>
                </c:pt>
                <c:pt idx="222">
                  <c:v>-358.5</c:v>
                </c:pt>
                <c:pt idx="223">
                  <c:v>629.40000000000146</c:v>
                </c:pt>
                <c:pt idx="224">
                  <c:v>-1154.8000000000029</c:v>
                </c:pt>
                <c:pt idx="225">
                  <c:v>-21.5</c:v>
                </c:pt>
                <c:pt idx="226">
                  <c:v>1521.5999999999985</c:v>
                </c:pt>
                <c:pt idx="227">
                  <c:v>4026.4000000000015</c:v>
                </c:pt>
                <c:pt idx="228">
                  <c:v>-1658.9000000000015</c:v>
                </c:pt>
                <c:pt idx="229">
                  <c:v>-856.19999999999709</c:v>
                </c:pt>
                <c:pt idx="230">
                  <c:v>594.79999999999563</c:v>
                </c:pt>
                <c:pt idx="231">
                  <c:v>440.60000000000582</c:v>
                </c:pt>
                <c:pt idx="232">
                  <c:v>-173.90000000000146</c:v>
                </c:pt>
                <c:pt idx="233">
                  <c:v>268</c:v>
                </c:pt>
                <c:pt idx="234">
                  <c:v>13.099999999998545</c:v>
                </c:pt>
                <c:pt idx="235">
                  <c:v>420.90000000000146</c:v>
                </c:pt>
                <c:pt idx="236">
                  <c:v>-955.40000000000146</c:v>
                </c:pt>
                <c:pt idx="237">
                  <c:v>610.90000000000146</c:v>
                </c:pt>
                <c:pt idx="238">
                  <c:v>1056.5999999999985</c:v>
                </c:pt>
                <c:pt idx="239">
                  <c:v>4739.5</c:v>
                </c:pt>
                <c:pt idx="240">
                  <c:v>-68.600000000005821</c:v>
                </c:pt>
                <c:pt idx="241">
                  <c:v>548.60000000000582</c:v>
                </c:pt>
                <c:pt idx="242">
                  <c:v>1266.5</c:v>
                </c:pt>
                <c:pt idx="243">
                  <c:v>-327.19999999999709</c:v>
                </c:pt>
                <c:pt idx="244">
                  <c:v>1596.8999999999942</c:v>
                </c:pt>
                <c:pt idx="245">
                  <c:v>-136.30000000000291</c:v>
                </c:pt>
                <c:pt idx="246">
                  <c:v>919.20000000001164</c:v>
                </c:pt>
                <c:pt idx="247">
                  <c:v>-1632.5</c:v>
                </c:pt>
                <c:pt idx="248">
                  <c:v>-604.60000000000582</c:v>
                </c:pt>
                <c:pt idx="249">
                  <c:v>850.60000000000582</c:v>
                </c:pt>
                <c:pt idx="250">
                  <c:v>-316.80000000000291</c:v>
                </c:pt>
                <c:pt idx="251">
                  <c:v>5421.8999999999942</c:v>
                </c:pt>
                <c:pt idx="252">
                  <c:v>-1103.3999999999942</c:v>
                </c:pt>
                <c:pt idx="253">
                  <c:v>-605.30000000000291</c:v>
                </c:pt>
                <c:pt idx="254">
                  <c:v>-93.30000000000291</c:v>
                </c:pt>
                <c:pt idx="255">
                  <c:v>1042.4000000000087</c:v>
                </c:pt>
                <c:pt idx="256">
                  <c:v>-1452.1000000000058</c:v>
                </c:pt>
                <c:pt idx="257">
                  <c:v>643.30000000000291</c:v>
                </c:pt>
                <c:pt idx="258">
                  <c:v>987.5</c:v>
                </c:pt>
                <c:pt idx="259">
                  <c:v>-2587.1999999999971</c:v>
                </c:pt>
                <c:pt idx="260">
                  <c:v>675.29999999998836</c:v>
                </c:pt>
                <c:pt idx="261">
                  <c:v>519.40000000000873</c:v>
                </c:pt>
                <c:pt idx="262">
                  <c:v>1352.5</c:v>
                </c:pt>
                <c:pt idx="263">
                  <c:v>5090.3000000000029</c:v>
                </c:pt>
                <c:pt idx="264">
                  <c:v>-3094.7000000000116</c:v>
                </c:pt>
                <c:pt idx="265">
                  <c:v>-11</c:v>
                </c:pt>
                <c:pt idx="266">
                  <c:v>1064.1000000000058</c:v>
                </c:pt>
                <c:pt idx="267">
                  <c:v>1691.8000000000029</c:v>
                </c:pt>
                <c:pt idx="268">
                  <c:v>-1379.8000000000029</c:v>
                </c:pt>
                <c:pt idx="269">
                  <c:v>810.30000000000291</c:v>
                </c:pt>
                <c:pt idx="270">
                  <c:v>516.59999999999127</c:v>
                </c:pt>
                <c:pt idx="271">
                  <c:v>-1506.6999999999971</c:v>
                </c:pt>
                <c:pt idx="272">
                  <c:v>763.5</c:v>
                </c:pt>
                <c:pt idx="273">
                  <c:v>313.5</c:v>
                </c:pt>
                <c:pt idx="274">
                  <c:v>1085.6000000000058</c:v>
                </c:pt>
                <c:pt idx="275">
                  <c:v>6656.8000000000029</c:v>
                </c:pt>
                <c:pt idx="276">
                  <c:v>-4129.7000000000116</c:v>
                </c:pt>
                <c:pt idx="277">
                  <c:v>469.20000000001164</c:v>
                </c:pt>
                <c:pt idx="278">
                  <c:v>1968.3999999999942</c:v>
                </c:pt>
                <c:pt idx="279">
                  <c:v>-425.10000000000582</c:v>
                </c:pt>
                <c:pt idx="280">
                  <c:v>-1513.6999999999971</c:v>
                </c:pt>
                <c:pt idx="281">
                  <c:v>1347.6999999999971</c:v>
                </c:pt>
                <c:pt idx="282">
                  <c:v>426.5</c:v>
                </c:pt>
                <c:pt idx="283">
                  <c:v>-15.099999999991269</c:v>
                </c:pt>
                <c:pt idx="284">
                  <c:v>-130.80000000000291</c:v>
                </c:pt>
                <c:pt idx="285">
                  <c:v>-150.60000000000582</c:v>
                </c:pt>
                <c:pt idx="286">
                  <c:v>2777.4000000000087</c:v>
                </c:pt>
                <c:pt idx="287">
                  <c:v>6503.1999999999971</c:v>
                </c:pt>
                <c:pt idx="288">
                  <c:v>-3326.1999999999971</c:v>
                </c:pt>
                <c:pt idx="289">
                  <c:v>163.80000000000291</c:v>
                </c:pt>
                <c:pt idx="290">
                  <c:v>2366.7999999999884</c:v>
                </c:pt>
                <c:pt idx="291">
                  <c:v>17.400000000008731</c:v>
                </c:pt>
                <c:pt idx="292">
                  <c:v>567.5</c:v>
                </c:pt>
                <c:pt idx="293">
                  <c:v>931.59999999999127</c:v>
                </c:pt>
                <c:pt idx="294">
                  <c:v>245.70000000001164</c:v>
                </c:pt>
                <c:pt idx="295">
                  <c:v>873.79999999998836</c:v>
                </c:pt>
                <c:pt idx="296">
                  <c:v>-167.39999999999418</c:v>
                </c:pt>
                <c:pt idx="297">
                  <c:v>971.39999999999418</c:v>
                </c:pt>
                <c:pt idx="298">
                  <c:v>3033.6000000000058</c:v>
                </c:pt>
                <c:pt idx="299">
                  <c:v>6931.1000000000058</c:v>
                </c:pt>
                <c:pt idx="300">
                  <c:v>-2038.5</c:v>
                </c:pt>
                <c:pt idx="301">
                  <c:v>216.39999999999418</c:v>
                </c:pt>
                <c:pt idx="302">
                  <c:v>1211.6000000000058</c:v>
                </c:pt>
                <c:pt idx="303">
                  <c:v>759.29999999998836</c:v>
                </c:pt>
                <c:pt idx="304">
                  <c:v>3591.9000000000087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79-4051-A386-0F8D3417DEEF}"/>
            </c:ext>
          </c:extLst>
        </c:ser>
        <c:ser>
          <c:idx val="2"/>
          <c:order val="1"/>
          <c:tx>
            <c:strRef>
              <c:f>'Medio Circulante'!$F$4</c:f>
              <c:strCache>
                <c:ptCount val="1"/>
                <c:pt idx="0">
                  <c:v>Cambio M2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'Medio Circulante'!$B$5:$B$309</c:f>
              <c:numCache>
                <c:formatCode>mmm\-yy</c:formatCode>
                <c:ptCount val="305"/>
                <c:pt idx="0">
                  <c:v>34700</c:v>
                </c:pt>
                <c:pt idx="1">
                  <c:v>34731</c:v>
                </c:pt>
                <c:pt idx="2">
                  <c:v>34759</c:v>
                </c:pt>
                <c:pt idx="3">
                  <c:v>34790</c:v>
                </c:pt>
                <c:pt idx="4">
                  <c:v>34820</c:v>
                </c:pt>
                <c:pt idx="5">
                  <c:v>34851</c:v>
                </c:pt>
                <c:pt idx="6">
                  <c:v>34881</c:v>
                </c:pt>
                <c:pt idx="7">
                  <c:v>34912</c:v>
                </c:pt>
                <c:pt idx="8">
                  <c:v>34943</c:v>
                </c:pt>
                <c:pt idx="9">
                  <c:v>34973</c:v>
                </c:pt>
                <c:pt idx="10">
                  <c:v>35004</c:v>
                </c:pt>
                <c:pt idx="11">
                  <c:v>35034</c:v>
                </c:pt>
                <c:pt idx="12">
                  <c:v>35065</c:v>
                </c:pt>
                <c:pt idx="13">
                  <c:v>35096</c:v>
                </c:pt>
                <c:pt idx="14">
                  <c:v>35125</c:v>
                </c:pt>
                <c:pt idx="15">
                  <c:v>35156</c:v>
                </c:pt>
                <c:pt idx="16">
                  <c:v>35186</c:v>
                </c:pt>
                <c:pt idx="17">
                  <c:v>35217</c:v>
                </c:pt>
                <c:pt idx="18">
                  <c:v>35247</c:v>
                </c:pt>
                <c:pt idx="19">
                  <c:v>35278</c:v>
                </c:pt>
                <c:pt idx="20">
                  <c:v>35309</c:v>
                </c:pt>
                <c:pt idx="21">
                  <c:v>35339</c:v>
                </c:pt>
                <c:pt idx="22">
                  <c:v>35370</c:v>
                </c:pt>
                <c:pt idx="23">
                  <c:v>35400</c:v>
                </c:pt>
                <c:pt idx="24">
                  <c:v>35431</c:v>
                </c:pt>
                <c:pt idx="25">
                  <c:v>35462</c:v>
                </c:pt>
                <c:pt idx="26">
                  <c:v>35490</c:v>
                </c:pt>
                <c:pt idx="27">
                  <c:v>35521</c:v>
                </c:pt>
                <c:pt idx="28">
                  <c:v>35551</c:v>
                </c:pt>
                <c:pt idx="29">
                  <c:v>35582</c:v>
                </c:pt>
                <c:pt idx="30">
                  <c:v>35612</c:v>
                </c:pt>
                <c:pt idx="31">
                  <c:v>35643</c:v>
                </c:pt>
                <c:pt idx="32">
                  <c:v>35674</c:v>
                </c:pt>
                <c:pt idx="33">
                  <c:v>35704</c:v>
                </c:pt>
                <c:pt idx="34">
                  <c:v>35735</c:v>
                </c:pt>
                <c:pt idx="35">
                  <c:v>35765</c:v>
                </c:pt>
                <c:pt idx="36">
                  <c:v>35796</c:v>
                </c:pt>
                <c:pt idx="37">
                  <c:v>35827</c:v>
                </c:pt>
                <c:pt idx="38">
                  <c:v>35855</c:v>
                </c:pt>
                <c:pt idx="39">
                  <c:v>35886</c:v>
                </c:pt>
                <c:pt idx="40">
                  <c:v>35916</c:v>
                </c:pt>
                <c:pt idx="41">
                  <c:v>35947</c:v>
                </c:pt>
                <c:pt idx="42">
                  <c:v>35977</c:v>
                </c:pt>
                <c:pt idx="43">
                  <c:v>36008</c:v>
                </c:pt>
                <c:pt idx="44">
                  <c:v>36039</c:v>
                </c:pt>
                <c:pt idx="45">
                  <c:v>36069</c:v>
                </c:pt>
                <c:pt idx="46">
                  <c:v>36100</c:v>
                </c:pt>
                <c:pt idx="47">
                  <c:v>36130</c:v>
                </c:pt>
                <c:pt idx="48">
                  <c:v>36161</c:v>
                </c:pt>
                <c:pt idx="49">
                  <c:v>36192</c:v>
                </c:pt>
                <c:pt idx="50">
                  <c:v>36220</c:v>
                </c:pt>
                <c:pt idx="51">
                  <c:v>36251</c:v>
                </c:pt>
                <c:pt idx="52">
                  <c:v>36281</c:v>
                </c:pt>
                <c:pt idx="53">
                  <c:v>36312</c:v>
                </c:pt>
                <c:pt idx="54">
                  <c:v>36342</c:v>
                </c:pt>
                <c:pt idx="55">
                  <c:v>36373</c:v>
                </c:pt>
                <c:pt idx="56">
                  <c:v>36404</c:v>
                </c:pt>
                <c:pt idx="57">
                  <c:v>36434</c:v>
                </c:pt>
                <c:pt idx="58">
                  <c:v>36465</c:v>
                </c:pt>
                <c:pt idx="59">
                  <c:v>36495</c:v>
                </c:pt>
                <c:pt idx="60">
                  <c:v>36526</c:v>
                </c:pt>
                <c:pt idx="61">
                  <c:v>36557</c:v>
                </c:pt>
                <c:pt idx="62">
                  <c:v>36586</c:v>
                </c:pt>
                <c:pt idx="63">
                  <c:v>36617</c:v>
                </c:pt>
                <c:pt idx="64">
                  <c:v>36647</c:v>
                </c:pt>
                <c:pt idx="65">
                  <c:v>36678</c:v>
                </c:pt>
                <c:pt idx="66">
                  <c:v>36708</c:v>
                </c:pt>
                <c:pt idx="67">
                  <c:v>36739</c:v>
                </c:pt>
                <c:pt idx="68">
                  <c:v>36770</c:v>
                </c:pt>
                <c:pt idx="69">
                  <c:v>36800</c:v>
                </c:pt>
                <c:pt idx="70">
                  <c:v>36831</c:v>
                </c:pt>
                <c:pt idx="71">
                  <c:v>36861</c:v>
                </c:pt>
                <c:pt idx="72">
                  <c:v>36892</c:v>
                </c:pt>
                <c:pt idx="73">
                  <c:v>36923</c:v>
                </c:pt>
                <c:pt idx="74">
                  <c:v>36951</c:v>
                </c:pt>
                <c:pt idx="75">
                  <c:v>36982</c:v>
                </c:pt>
                <c:pt idx="76">
                  <c:v>37012</c:v>
                </c:pt>
                <c:pt idx="77">
                  <c:v>37043</c:v>
                </c:pt>
                <c:pt idx="78">
                  <c:v>37073</c:v>
                </c:pt>
                <c:pt idx="79">
                  <c:v>37104</c:v>
                </c:pt>
                <c:pt idx="80">
                  <c:v>37135</c:v>
                </c:pt>
                <c:pt idx="81">
                  <c:v>37165</c:v>
                </c:pt>
                <c:pt idx="82">
                  <c:v>37196</c:v>
                </c:pt>
                <c:pt idx="83">
                  <c:v>37226</c:v>
                </c:pt>
                <c:pt idx="84">
                  <c:v>37257</c:v>
                </c:pt>
                <c:pt idx="85">
                  <c:v>37288</c:v>
                </c:pt>
                <c:pt idx="86">
                  <c:v>37316</c:v>
                </c:pt>
                <c:pt idx="87">
                  <c:v>37347</c:v>
                </c:pt>
                <c:pt idx="88">
                  <c:v>37377</c:v>
                </c:pt>
                <c:pt idx="89">
                  <c:v>37408</c:v>
                </c:pt>
                <c:pt idx="90">
                  <c:v>37438</c:v>
                </c:pt>
                <c:pt idx="91">
                  <c:v>37469</c:v>
                </c:pt>
                <c:pt idx="92">
                  <c:v>37500</c:v>
                </c:pt>
                <c:pt idx="93">
                  <c:v>37530</c:v>
                </c:pt>
                <c:pt idx="94">
                  <c:v>37561</c:v>
                </c:pt>
                <c:pt idx="95">
                  <c:v>37591</c:v>
                </c:pt>
                <c:pt idx="96">
                  <c:v>37622</c:v>
                </c:pt>
                <c:pt idx="97">
                  <c:v>37653</c:v>
                </c:pt>
                <c:pt idx="98">
                  <c:v>37681</c:v>
                </c:pt>
                <c:pt idx="99">
                  <c:v>37712</c:v>
                </c:pt>
                <c:pt idx="100">
                  <c:v>37742</c:v>
                </c:pt>
                <c:pt idx="101">
                  <c:v>37773</c:v>
                </c:pt>
                <c:pt idx="102">
                  <c:v>37803</c:v>
                </c:pt>
                <c:pt idx="103">
                  <c:v>37834</c:v>
                </c:pt>
                <c:pt idx="104">
                  <c:v>37865</c:v>
                </c:pt>
                <c:pt idx="105">
                  <c:v>37895</c:v>
                </c:pt>
                <c:pt idx="106">
                  <c:v>37926</c:v>
                </c:pt>
                <c:pt idx="107">
                  <c:v>37956</c:v>
                </c:pt>
                <c:pt idx="108">
                  <c:v>37987</c:v>
                </c:pt>
                <c:pt idx="109">
                  <c:v>38018</c:v>
                </c:pt>
                <c:pt idx="110">
                  <c:v>38047</c:v>
                </c:pt>
                <c:pt idx="111">
                  <c:v>38078</c:v>
                </c:pt>
                <c:pt idx="112">
                  <c:v>38108</c:v>
                </c:pt>
                <c:pt idx="113">
                  <c:v>38139</c:v>
                </c:pt>
                <c:pt idx="114">
                  <c:v>38169</c:v>
                </c:pt>
                <c:pt idx="115">
                  <c:v>38200</c:v>
                </c:pt>
                <c:pt idx="116">
                  <c:v>38231</c:v>
                </c:pt>
                <c:pt idx="117">
                  <c:v>38261</c:v>
                </c:pt>
                <c:pt idx="118">
                  <c:v>38292</c:v>
                </c:pt>
                <c:pt idx="119">
                  <c:v>38322</c:v>
                </c:pt>
                <c:pt idx="120">
                  <c:v>38353</c:v>
                </c:pt>
                <c:pt idx="121">
                  <c:v>38384</c:v>
                </c:pt>
                <c:pt idx="122">
                  <c:v>38412</c:v>
                </c:pt>
                <c:pt idx="123">
                  <c:v>38443</c:v>
                </c:pt>
                <c:pt idx="124">
                  <c:v>38473</c:v>
                </c:pt>
                <c:pt idx="125">
                  <c:v>38504</c:v>
                </c:pt>
                <c:pt idx="126">
                  <c:v>38534</c:v>
                </c:pt>
                <c:pt idx="127">
                  <c:v>38565</c:v>
                </c:pt>
                <c:pt idx="128">
                  <c:v>38596</c:v>
                </c:pt>
                <c:pt idx="129">
                  <c:v>38626</c:v>
                </c:pt>
                <c:pt idx="130">
                  <c:v>38657</c:v>
                </c:pt>
                <c:pt idx="131">
                  <c:v>38687</c:v>
                </c:pt>
                <c:pt idx="132">
                  <c:v>38718</c:v>
                </c:pt>
                <c:pt idx="133">
                  <c:v>38749</c:v>
                </c:pt>
                <c:pt idx="134">
                  <c:v>38777</c:v>
                </c:pt>
                <c:pt idx="135">
                  <c:v>38808</c:v>
                </c:pt>
                <c:pt idx="136">
                  <c:v>38838</c:v>
                </c:pt>
                <c:pt idx="137">
                  <c:v>38869</c:v>
                </c:pt>
                <c:pt idx="138">
                  <c:v>38899</c:v>
                </c:pt>
                <c:pt idx="139">
                  <c:v>38930</c:v>
                </c:pt>
                <c:pt idx="140">
                  <c:v>38961</c:v>
                </c:pt>
                <c:pt idx="141">
                  <c:v>38991</c:v>
                </c:pt>
                <c:pt idx="142">
                  <c:v>39022</c:v>
                </c:pt>
                <c:pt idx="143">
                  <c:v>39052</c:v>
                </c:pt>
                <c:pt idx="144">
                  <c:v>39083</c:v>
                </c:pt>
                <c:pt idx="145">
                  <c:v>39114</c:v>
                </c:pt>
                <c:pt idx="146">
                  <c:v>39142</c:v>
                </c:pt>
                <c:pt idx="147">
                  <c:v>39173</c:v>
                </c:pt>
                <c:pt idx="148">
                  <c:v>39203</c:v>
                </c:pt>
                <c:pt idx="149">
                  <c:v>39234</c:v>
                </c:pt>
                <c:pt idx="150">
                  <c:v>39264</c:v>
                </c:pt>
                <c:pt idx="151">
                  <c:v>39295</c:v>
                </c:pt>
                <c:pt idx="152">
                  <c:v>39326</c:v>
                </c:pt>
                <c:pt idx="153">
                  <c:v>39356</c:v>
                </c:pt>
                <c:pt idx="154">
                  <c:v>39387</c:v>
                </c:pt>
                <c:pt idx="155">
                  <c:v>39417</c:v>
                </c:pt>
                <c:pt idx="156">
                  <c:v>39448</c:v>
                </c:pt>
                <c:pt idx="157">
                  <c:v>39479</c:v>
                </c:pt>
                <c:pt idx="158">
                  <c:v>39508</c:v>
                </c:pt>
                <c:pt idx="159">
                  <c:v>39539</c:v>
                </c:pt>
                <c:pt idx="160">
                  <c:v>39569</c:v>
                </c:pt>
                <c:pt idx="161">
                  <c:v>39600</c:v>
                </c:pt>
                <c:pt idx="162">
                  <c:v>39630</c:v>
                </c:pt>
                <c:pt idx="163">
                  <c:v>39661</c:v>
                </c:pt>
                <c:pt idx="164">
                  <c:v>39692</c:v>
                </c:pt>
                <c:pt idx="165">
                  <c:v>39722</c:v>
                </c:pt>
                <c:pt idx="166">
                  <c:v>39753</c:v>
                </c:pt>
                <c:pt idx="167">
                  <c:v>39783</c:v>
                </c:pt>
                <c:pt idx="168">
                  <c:v>39814</c:v>
                </c:pt>
                <c:pt idx="169">
                  <c:v>39845</c:v>
                </c:pt>
                <c:pt idx="170">
                  <c:v>39873</c:v>
                </c:pt>
                <c:pt idx="171">
                  <c:v>39904</c:v>
                </c:pt>
                <c:pt idx="172">
                  <c:v>39934</c:v>
                </c:pt>
                <c:pt idx="173">
                  <c:v>39965</c:v>
                </c:pt>
                <c:pt idx="174">
                  <c:v>39995</c:v>
                </c:pt>
                <c:pt idx="175">
                  <c:v>40026</c:v>
                </c:pt>
                <c:pt idx="176">
                  <c:v>40057</c:v>
                </c:pt>
                <c:pt idx="177">
                  <c:v>40087</c:v>
                </c:pt>
                <c:pt idx="178">
                  <c:v>40118</c:v>
                </c:pt>
                <c:pt idx="179">
                  <c:v>40148</c:v>
                </c:pt>
                <c:pt idx="180">
                  <c:v>40179</c:v>
                </c:pt>
                <c:pt idx="181">
                  <c:v>40210</c:v>
                </c:pt>
                <c:pt idx="182">
                  <c:v>40238</c:v>
                </c:pt>
                <c:pt idx="183">
                  <c:v>40269</c:v>
                </c:pt>
                <c:pt idx="184">
                  <c:v>40299</c:v>
                </c:pt>
                <c:pt idx="185">
                  <c:v>40330</c:v>
                </c:pt>
                <c:pt idx="186">
                  <c:v>40360</c:v>
                </c:pt>
                <c:pt idx="187">
                  <c:v>40391</c:v>
                </c:pt>
                <c:pt idx="188">
                  <c:v>40422</c:v>
                </c:pt>
                <c:pt idx="189">
                  <c:v>40452</c:v>
                </c:pt>
                <c:pt idx="190">
                  <c:v>40483</c:v>
                </c:pt>
                <c:pt idx="191">
                  <c:v>40513</c:v>
                </c:pt>
                <c:pt idx="192">
                  <c:v>40544</c:v>
                </c:pt>
                <c:pt idx="193">
                  <c:v>40575</c:v>
                </c:pt>
                <c:pt idx="194">
                  <c:v>40603</c:v>
                </c:pt>
                <c:pt idx="195">
                  <c:v>40634</c:v>
                </c:pt>
                <c:pt idx="196">
                  <c:v>40664</c:v>
                </c:pt>
                <c:pt idx="197">
                  <c:v>40695</c:v>
                </c:pt>
                <c:pt idx="198">
                  <c:v>40725</c:v>
                </c:pt>
                <c:pt idx="199">
                  <c:v>40756</c:v>
                </c:pt>
                <c:pt idx="200">
                  <c:v>40787</c:v>
                </c:pt>
                <c:pt idx="201">
                  <c:v>40817</c:v>
                </c:pt>
                <c:pt idx="202">
                  <c:v>40848</c:v>
                </c:pt>
                <c:pt idx="203">
                  <c:v>40878</c:v>
                </c:pt>
                <c:pt idx="204">
                  <c:v>40909</c:v>
                </c:pt>
                <c:pt idx="205">
                  <c:v>40940</c:v>
                </c:pt>
                <c:pt idx="206">
                  <c:v>40969</c:v>
                </c:pt>
                <c:pt idx="207">
                  <c:v>41000</c:v>
                </c:pt>
                <c:pt idx="208">
                  <c:v>41030</c:v>
                </c:pt>
                <c:pt idx="209">
                  <c:v>41061</c:v>
                </c:pt>
                <c:pt idx="210">
                  <c:v>41091</c:v>
                </c:pt>
                <c:pt idx="211">
                  <c:v>41122</c:v>
                </c:pt>
                <c:pt idx="212">
                  <c:v>41153</c:v>
                </c:pt>
                <c:pt idx="213">
                  <c:v>41183</c:v>
                </c:pt>
                <c:pt idx="214">
                  <c:v>41214</c:v>
                </c:pt>
                <c:pt idx="215">
                  <c:v>41244</c:v>
                </c:pt>
                <c:pt idx="216">
                  <c:v>41275</c:v>
                </c:pt>
                <c:pt idx="217">
                  <c:v>41306</c:v>
                </c:pt>
                <c:pt idx="218">
                  <c:v>41334</c:v>
                </c:pt>
                <c:pt idx="219">
                  <c:v>41365</c:v>
                </c:pt>
                <c:pt idx="220">
                  <c:v>41395</c:v>
                </c:pt>
                <c:pt idx="221">
                  <c:v>41426</c:v>
                </c:pt>
                <c:pt idx="222">
                  <c:v>41456</c:v>
                </c:pt>
                <c:pt idx="223">
                  <c:v>41487</c:v>
                </c:pt>
                <c:pt idx="224">
                  <c:v>41518</c:v>
                </c:pt>
                <c:pt idx="225">
                  <c:v>41548</c:v>
                </c:pt>
                <c:pt idx="226">
                  <c:v>41579</c:v>
                </c:pt>
                <c:pt idx="227">
                  <c:v>41609</c:v>
                </c:pt>
                <c:pt idx="228">
                  <c:v>41640</c:v>
                </c:pt>
                <c:pt idx="229">
                  <c:v>41671</c:v>
                </c:pt>
                <c:pt idx="230">
                  <c:v>41699</c:v>
                </c:pt>
                <c:pt idx="231">
                  <c:v>41730</c:v>
                </c:pt>
                <c:pt idx="232">
                  <c:v>41760</c:v>
                </c:pt>
                <c:pt idx="233">
                  <c:v>41791</c:v>
                </c:pt>
                <c:pt idx="234">
                  <c:v>41821</c:v>
                </c:pt>
                <c:pt idx="235">
                  <c:v>41852</c:v>
                </c:pt>
                <c:pt idx="236">
                  <c:v>41883</c:v>
                </c:pt>
                <c:pt idx="237">
                  <c:v>41913</c:v>
                </c:pt>
                <c:pt idx="238">
                  <c:v>41944</c:v>
                </c:pt>
                <c:pt idx="239">
                  <c:v>41974</c:v>
                </c:pt>
                <c:pt idx="240">
                  <c:v>42005</c:v>
                </c:pt>
                <c:pt idx="241">
                  <c:v>42036</c:v>
                </c:pt>
                <c:pt idx="242">
                  <c:v>42064</c:v>
                </c:pt>
                <c:pt idx="243">
                  <c:v>42095</c:v>
                </c:pt>
                <c:pt idx="244">
                  <c:v>42125</c:v>
                </c:pt>
                <c:pt idx="245">
                  <c:v>42156</c:v>
                </c:pt>
                <c:pt idx="246">
                  <c:v>42186</c:v>
                </c:pt>
                <c:pt idx="247">
                  <c:v>42217</c:v>
                </c:pt>
                <c:pt idx="248">
                  <c:v>42248</c:v>
                </c:pt>
                <c:pt idx="249">
                  <c:v>42278</c:v>
                </c:pt>
                <c:pt idx="250">
                  <c:v>42309</c:v>
                </c:pt>
                <c:pt idx="251">
                  <c:v>42339</c:v>
                </c:pt>
                <c:pt idx="252">
                  <c:v>42370</c:v>
                </c:pt>
                <c:pt idx="253">
                  <c:v>42401</c:v>
                </c:pt>
                <c:pt idx="254">
                  <c:v>42430</c:v>
                </c:pt>
                <c:pt idx="255">
                  <c:v>42461</c:v>
                </c:pt>
                <c:pt idx="256">
                  <c:v>42491</c:v>
                </c:pt>
                <c:pt idx="257">
                  <c:v>42522</c:v>
                </c:pt>
                <c:pt idx="258">
                  <c:v>42552</c:v>
                </c:pt>
                <c:pt idx="259">
                  <c:v>42583</c:v>
                </c:pt>
                <c:pt idx="260">
                  <c:v>42614</c:v>
                </c:pt>
                <c:pt idx="261">
                  <c:v>42644</c:v>
                </c:pt>
                <c:pt idx="262">
                  <c:v>42675</c:v>
                </c:pt>
                <c:pt idx="263">
                  <c:v>42705</c:v>
                </c:pt>
                <c:pt idx="264">
                  <c:v>42736</c:v>
                </c:pt>
                <c:pt idx="265">
                  <c:v>42767</c:v>
                </c:pt>
                <c:pt idx="266">
                  <c:v>42795</c:v>
                </c:pt>
                <c:pt idx="267">
                  <c:v>42826</c:v>
                </c:pt>
                <c:pt idx="268">
                  <c:v>42856</c:v>
                </c:pt>
                <c:pt idx="269">
                  <c:v>42887</c:v>
                </c:pt>
                <c:pt idx="270">
                  <c:v>42917</c:v>
                </c:pt>
                <c:pt idx="271">
                  <c:v>42948</c:v>
                </c:pt>
                <c:pt idx="272">
                  <c:v>42979</c:v>
                </c:pt>
                <c:pt idx="273">
                  <c:v>43009</c:v>
                </c:pt>
                <c:pt idx="274">
                  <c:v>43040</c:v>
                </c:pt>
                <c:pt idx="275">
                  <c:v>43070</c:v>
                </c:pt>
                <c:pt idx="276">
                  <c:v>43101</c:v>
                </c:pt>
                <c:pt idx="277">
                  <c:v>43132</c:v>
                </c:pt>
                <c:pt idx="278">
                  <c:v>43160</c:v>
                </c:pt>
                <c:pt idx="279">
                  <c:v>43191</c:v>
                </c:pt>
                <c:pt idx="280">
                  <c:v>43221</c:v>
                </c:pt>
                <c:pt idx="281">
                  <c:v>43252</c:v>
                </c:pt>
                <c:pt idx="282">
                  <c:v>43282</c:v>
                </c:pt>
                <c:pt idx="283">
                  <c:v>43313</c:v>
                </c:pt>
                <c:pt idx="284">
                  <c:v>43344</c:v>
                </c:pt>
                <c:pt idx="285">
                  <c:v>43374</c:v>
                </c:pt>
                <c:pt idx="286">
                  <c:v>43405</c:v>
                </c:pt>
                <c:pt idx="287">
                  <c:v>43435</c:v>
                </c:pt>
                <c:pt idx="288">
                  <c:v>43466</c:v>
                </c:pt>
                <c:pt idx="289">
                  <c:v>43497</c:v>
                </c:pt>
                <c:pt idx="290">
                  <c:v>43525</c:v>
                </c:pt>
                <c:pt idx="291">
                  <c:v>43556</c:v>
                </c:pt>
                <c:pt idx="292">
                  <c:v>43586</c:v>
                </c:pt>
                <c:pt idx="293">
                  <c:v>43617</c:v>
                </c:pt>
                <c:pt idx="294">
                  <c:v>43647</c:v>
                </c:pt>
                <c:pt idx="295">
                  <c:v>43678</c:v>
                </c:pt>
                <c:pt idx="296">
                  <c:v>43709</c:v>
                </c:pt>
                <c:pt idx="297">
                  <c:v>43739</c:v>
                </c:pt>
                <c:pt idx="298">
                  <c:v>43770</c:v>
                </c:pt>
                <c:pt idx="299">
                  <c:v>43800</c:v>
                </c:pt>
                <c:pt idx="300">
                  <c:v>43831</c:v>
                </c:pt>
                <c:pt idx="301">
                  <c:v>43862</c:v>
                </c:pt>
                <c:pt idx="302">
                  <c:v>43891</c:v>
                </c:pt>
                <c:pt idx="303">
                  <c:v>43922</c:v>
                </c:pt>
                <c:pt idx="304">
                  <c:v>43952</c:v>
                </c:pt>
              </c:numCache>
            </c:numRef>
          </c:cat>
          <c:val>
            <c:numRef>
              <c:f>'Medio Circulante'!$F$5:$F$309</c:f>
              <c:numCache>
                <c:formatCode>#,##0.0</c:formatCode>
                <c:ptCount val="305"/>
                <c:pt idx="1">
                  <c:v>-84.69999999999709</c:v>
                </c:pt>
                <c:pt idx="2">
                  <c:v>491.89999999999782</c:v>
                </c:pt>
                <c:pt idx="3">
                  <c:v>-472.39999999999782</c:v>
                </c:pt>
                <c:pt idx="4">
                  <c:v>9.3999999999978172</c:v>
                </c:pt>
                <c:pt idx="5">
                  <c:v>451.20000000000073</c:v>
                </c:pt>
                <c:pt idx="6">
                  <c:v>307.59999999999854</c:v>
                </c:pt>
                <c:pt idx="7">
                  <c:v>228.80000000000291</c:v>
                </c:pt>
                <c:pt idx="8">
                  <c:v>405.69999999999709</c:v>
                </c:pt>
                <c:pt idx="9">
                  <c:v>-170.79999999999927</c:v>
                </c:pt>
                <c:pt idx="10">
                  <c:v>-229.29999999999927</c:v>
                </c:pt>
                <c:pt idx="11">
                  <c:v>1352.7999999999993</c:v>
                </c:pt>
                <c:pt idx="12">
                  <c:v>-84.099999999998545</c:v>
                </c:pt>
                <c:pt idx="13">
                  <c:v>283.59999999999854</c:v>
                </c:pt>
                <c:pt idx="14">
                  <c:v>242.10000000000218</c:v>
                </c:pt>
                <c:pt idx="15">
                  <c:v>-233.40000000000146</c:v>
                </c:pt>
                <c:pt idx="16">
                  <c:v>46.400000000001455</c:v>
                </c:pt>
                <c:pt idx="17">
                  <c:v>-191.30000000000291</c:v>
                </c:pt>
                <c:pt idx="18">
                  <c:v>177.10000000000218</c:v>
                </c:pt>
                <c:pt idx="19">
                  <c:v>28.599999999998545</c:v>
                </c:pt>
                <c:pt idx="20">
                  <c:v>184.5</c:v>
                </c:pt>
                <c:pt idx="21">
                  <c:v>258.5</c:v>
                </c:pt>
                <c:pt idx="22">
                  <c:v>-187.20000000000073</c:v>
                </c:pt>
                <c:pt idx="23">
                  <c:v>1912.5</c:v>
                </c:pt>
                <c:pt idx="24">
                  <c:v>243.70000000000073</c:v>
                </c:pt>
                <c:pt idx="25">
                  <c:v>984</c:v>
                </c:pt>
                <c:pt idx="26">
                  <c:v>-65.599999999998545</c:v>
                </c:pt>
                <c:pt idx="27">
                  <c:v>68.299999999999272</c:v>
                </c:pt>
                <c:pt idx="28">
                  <c:v>-261.59999999999854</c:v>
                </c:pt>
                <c:pt idx="29">
                  <c:v>418.69999999999709</c:v>
                </c:pt>
                <c:pt idx="30">
                  <c:v>1212</c:v>
                </c:pt>
                <c:pt idx="31">
                  <c:v>171.90000000000146</c:v>
                </c:pt>
                <c:pt idx="32">
                  <c:v>112.5</c:v>
                </c:pt>
                <c:pt idx="33">
                  <c:v>631.79999999999927</c:v>
                </c:pt>
                <c:pt idx="34">
                  <c:v>573.10000000000218</c:v>
                </c:pt>
                <c:pt idx="35">
                  <c:v>1446.6999999999971</c:v>
                </c:pt>
                <c:pt idx="36">
                  <c:v>454.80000000000291</c:v>
                </c:pt>
                <c:pt idx="37">
                  <c:v>-575.20000000000073</c:v>
                </c:pt>
                <c:pt idx="38">
                  <c:v>982.29999999999927</c:v>
                </c:pt>
                <c:pt idx="39">
                  <c:v>344.70000000000073</c:v>
                </c:pt>
                <c:pt idx="40">
                  <c:v>-534.40000000000146</c:v>
                </c:pt>
                <c:pt idx="41">
                  <c:v>520.70000000000073</c:v>
                </c:pt>
                <c:pt idx="42">
                  <c:v>-237.29999999999927</c:v>
                </c:pt>
                <c:pt idx="43">
                  <c:v>733.59999999999854</c:v>
                </c:pt>
                <c:pt idx="44">
                  <c:v>-855.09999999999854</c:v>
                </c:pt>
                <c:pt idx="45">
                  <c:v>182.79999999999927</c:v>
                </c:pt>
                <c:pt idx="46">
                  <c:v>57.599999999998545</c:v>
                </c:pt>
                <c:pt idx="47">
                  <c:v>2361.1000000000022</c:v>
                </c:pt>
                <c:pt idx="48">
                  <c:v>-1306.5</c:v>
                </c:pt>
                <c:pt idx="49">
                  <c:v>29.200000000000728</c:v>
                </c:pt>
                <c:pt idx="50">
                  <c:v>1330.1999999999971</c:v>
                </c:pt>
                <c:pt idx="51">
                  <c:v>218.90000000000146</c:v>
                </c:pt>
                <c:pt idx="52">
                  <c:v>213.70000000000073</c:v>
                </c:pt>
                <c:pt idx="53">
                  <c:v>-41.900000000001455</c:v>
                </c:pt>
                <c:pt idx="54">
                  <c:v>685.79999999999927</c:v>
                </c:pt>
                <c:pt idx="55">
                  <c:v>-726.89999999999782</c:v>
                </c:pt>
                <c:pt idx="56">
                  <c:v>-74</c:v>
                </c:pt>
                <c:pt idx="57">
                  <c:v>-289.29999999999927</c:v>
                </c:pt>
                <c:pt idx="58">
                  <c:v>324.79999999999927</c:v>
                </c:pt>
                <c:pt idx="59">
                  <c:v>2092.4999999999964</c:v>
                </c:pt>
                <c:pt idx="60">
                  <c:v>-449.89999999999418</c:v>
                </c:pt>
                <c:pt idx="61">
                  <c:v>-374.10000000000218</c:v>
                </c:pt>
                <c:pt idx="62">
                  <c:v>847.10000000000218</c:v>
                </c:pt>
                <c:pt idx="63">
                  <c:v>1060.2999999999956</c:v>
                </c:pt>
                <c:pt idx="64">
                  <c:v>138.70000000000437</c:v>
                </c:pt>
                <c:pt idx="65">
                  <c:v>1000.2999999999956</c:v>
                </c:pt>
                <c:pt idx="66">
                  <c:v>1033.0999999999985</c:v>
                </c:pt>
                <c:pt idx="67">
                  <c:v>993.80000000000291</c:v>
                </c:pt>
                <c:pt idx="68">
                  <c:v>-106.40000000000146</c:v>
                </c:pt>
                <c:pt idx="69">
                  <c:v>-580.69999999999709</c:v>
                </c:pt>
                <c:pt idx="70">
                  <c:v>307</c:v>
                </c:pt>
                <c:pt idx="71">
                  <c:v>2172</c:v>
                </c:pt>
                <c:pt idx="72">
                  <c:v>-55.200000000004366</c:v>
                </c:pt>
                <c:pt idx="73">
                  <c:v>-472.79999999999563</c:v>
                </c:pt>
                <c:pt idx="74">
                  <c:v>642</c:v>
                </c:pt>
                <c:pt idx="75">
                  <c:v>-55.30000000000291</c:v>
                </c:pt>
                <c:pt idx="76">
                  <c:v>1132.4000000000015</c:v>
                </c:pt>
                <c:pt idx="77">
                  <c:v>1067.1999999999971</c:v>
                </c:pt>
                <c:pt idx="78">
                  <c:v>294.30000000000291</c:v>
                </c:pt>
                <c:pt idx="79">
                  <c:v>108.80000000000291</c:v>
                </c:pt>
                <c:pt idx="80">
                  <c:v>609.69999999999709</c:v>
                </c:pt>
                <c:pt idx="81">
                  <c:v>30</c:v>
                </c:pt>
                <c:pt idx="82">
                  <c:v>487.5</c:v>
                </c:pt>
                <c:pt idx="83">
                  <c:v>1887.3000000000029</c:v>
                </c:pt>
                <c:pt idx="84">
                  <c:v>-385.5</c:v>
                </c:pt>
                <c:pt idx="85">
                  <c:v>201.29999999999563</c:v>
                </c:pt>
                <c:pt idx="86">
                  <c:v>549.59999999999854</c:v>
                </c:pt>
                <c:pt idx="87">
                  <c:v>40.900000000001455</c:v>
                </c:pt>
                <c:pt idx="88">
                  <c:v>-560.69999999999709</c:v>
                </c:pt>
                <c:pt idx="89">
                  <c:v>532.19999999999709</c:v>
                </c:pt>
                <c:pt idx="90">
                  <c:v>527.30000000000291</c:v>
                </c:pt>
                <c:pt idx="91">
                  <c:v>-383.09999999999854</c:v>
                </c:pt>
                <c:pt idx="92">
                  <c:v>-45.200000000004366</c:v>
                </c:pt>
                <c:pt idx="93">
                  <c:v>211.20000000000437</c:v>
                </c:pt>
                <c:pt idx="94">
                  <c:v>198.69999999999709</c:v>
                </c:pt>
                <c:pt idx="95">
                  <c:v>2120.6999999999971</c:v>
                </c:pt>
                <c:pt idx="96">
                  <c:v>191.5</c:v>
                </c:pt>
                <c:pt idx="97">
                  <c:v>-99.399999999994179</c:v>
                </c:pt>
                <c:pt idx="98">
                  <c:v>24.399999999994179</c:v>
                </c:pt>
                <c:pt idx="99">
                  <c:v>324.40000000000146</c:v>
                </c:pt>
                <c:pt idx="100">
                  <c:v>142.70000000000437</c:v>
                </c:pt>
                <c:pt idx="101">
                  <c:v>745.19999999999709</c:v>
                </c:pt>
                <c:pt idx="102">
                  <c:v>842</c:v>
                </c:pt>
                <c:pt idx="103">
                  <c:v>170.30000000000291</c:v>
                </c:pt>
                <c:pt idx="104">
                  <c:v>117.89999999999418</c:v>
                </c:pt>
                <c:pt idx="105">
                  <c:v>1078.5</c:v>
                </c:pt>
                <c:pt idx="106">
                  <c:v>106.20000000000437</c:v>
                </c:pt>
                <c:pt idx="107">
                  <c:v>1558.0999999999985</c:v>
                </c:pt>
                <c:pt idx="108">
                  <c:v>-407.80000000000291</c:v>
                </c:pt>
                <c:pt idx="109">
                  <c:v>-679.59999999999854</c:v>
                </c:pt>
                <c:pt idx="110">
                  <c:v>265.70000000000437</c:v>
                </c:pt>
                <c:pt idx="111">
                  <c:v>-505.80000000000291</c:v>
                </c:pt>
                <c:pt idx="112">
                  <c:v>-212.69999999999709</c:v>
                </c:pt>
                <c:pt idx="113">
                  <c:v>946.89999999999418</c:v>
                </c:pt>
                <c:pt idx="114">
                  <c:v>495.5</c:v>
                </c:pt>
                <c:pt idx="115">
                  <c:v>405.40000000000146</c:v>
                </c:pt>
                <c:pt idx="116">
                  <c:v>241.40000000000146</c:v>
                </c:pt>
                <c:pt idx="117">
                  <c:v>726.69999999999709</c:v>
                </c:pt>
                <c:pt idx="118">
                  <c:v>593</c:v>
                </c:pt>
                <c:pt idx="119">
                  <c:v>2384.2000000000044</c:v>
                </c:pt>
                <c:pt idx="120">
                  <c:v>-248.80000000000291</c:v>
                </c:pt>
                <c:pt idx="121">
                  <c:v>45.900000000001455</c:v>
                </c:pt>
                <c:pt idx="122">
                  <c:v>1277.1999999999971</c:v>
                </c:pt>
                <c:pt idx="123">
                  <c:v>320.70000000000437</c:v>
                </c:pt>
                <c:pt idx="124">
                  <c:v>-59.599999999998545</c:v>
                </c:pt>
                <c:pt idx="125">
                  <c:v>558.89999999999418</c:v>
                </c:pt>
                <c:pt idx="126">
                  <c:v>1407.7000000000044</c:v>
                </c:pt>
                <c:pt idx="127">
                  <c:v>248.09999999999854</c:v>
                </c:pt>
                <c:pt idx="128">
                  <c:v>688.09999999999854</c:v>
                </c:pt>
                <c:pt idx="129">
                  <c:v>647.09999999999854</c:v>
                </c:pt>
                <c:pt idx="130">
                  <c:v>1248.4000000000015</c:v>
                </c:pt>
                <c:pt idx="131">
                  <c:v>2274.5000000000073</c:v>
                </c:pt>
                <c:pt idx="132">
                  <c:v>-33.80000000000291</c:v>
                </c:pt>
                <c:pt idx="133">
                  <c:v>809.54998999999953</c:v>
                </c:pt>
                <c:pt idx="134">
                  <c:v>974.45000999998592</c:v>
                </c:pt>
                <c:pt idx="135">
                  <c:v>198.54800000000978</c:v>
                </c:pt>
                <c:pt idx="136">
                  <c:v>1286.7520000000077</c:v>
                </c:pt>
                <c:pt idx="137">
                  <c:v>1017.8999999999942</c:v>
                </c:pt>
                <c:pt idx="138">
                  <c:v>879.35000000000582</c:v>
                </c:pt>
                <c:pt idx="139">
                  <c:v>767.72999999999593</c:v>
                </c:pt>
                <c:pt idx="140">
                  <c:v>509.6200000000099</c:v>
                </c:pt>
                <c:pt idx="141">
                  <c:v>382.09999999999127</c:v>
                </c:pt>
                <c:pt idx="142">
                  <c:v>1294.3999999999942</c:v>
                </c:pt>
                <c:pt idx="143">
                  <c:v>3900.4000000000087</c:v>
                </c:pt>
                <c:pt idx="144">
                  <c:v>-1772.929999999993</c:v>
                </c:pt>
                <c:pt idx="145">
                  <c:v>138.92999999999302</c:v>
                </c:pt>
                <c:pt idx="146">
                  <c:v>942.29999999998836</c:v>
                </c:pt>
                <c:pt idx="147">
                  <c:v>-937.81999999999243</c:v>
                </c:pt>
                <c:pt idx="148">
                  <c:v>707.91999999999825</c:v>
                </c:pt>
                <c:pt idx="149">
                  <c:v>714.39999999999418</c:v>
                </c:pt>
                <c:pt idx="150">
                  <c:v>587.80000000000291</c:v>
                </c:pt>
                <c:pt idx="151">
                  <c:v>977</c:v>
                </c:pt>
                <c:pt idx="152">
                  <c:v>876.10000000000582</c:v>
                </c:pt>
                <c:pt idx="153">
                  <c:v>431.89999999999418</c:v>
                </c:pt>
                <c:pt idx="154">
                  <c:v>659.19999999999709</c:v>
                </c:pt>
                <c:pt idx="155">
                  <c:v>3125.7000000000116</c:v>
                </c:pt>
                <c:pt idx="156">
                  <c:v>-856.80000000000291</c:v>
                </c:pt>
                <c:pt idx="157">
                  <c:v>111.6299999999901</c:v>
                </c:pt>
                <c:pt idx="158">
                  <c:v>49.370000000009895</c:v>
                </c:pt>
                <c:pt idx="159">
                  <c:v>-1507.9000000000087</c:v>
                </c:pt>
                <c:pt idx="160">
                  <c:v>51.100000000005821</c:v>
                </c:pt>
                <c:pt idx="161">
                  <c:v>405.19999999999709</c:v>
                </c:pt>
                <c:pt idx="162">
                  <c:v>367.43000000000757</c:v>
                </c:pt>
                <c:pt idx="163">
                  <c:v>-5.25</c:v>
                </c:pt>
                <c:pt idx="164">
                  <c:v>379.92999999999302</c:v>
                </c:pt>
                <c:pt idx="165">
                  <c:v>624.52999999999884</c:v>
                </c:pt>
                <c:pt idx="166">
                  <c:v>1847.1900000000023</c:v>
                </c:pt>
                <c:pt idx="167">
                  <c:v>3958.6100000000006</c:v>
                </c:pt>
                <c:pt idx="168">
                  <c:v>-306.5399999999936</c:v>
                </c:pt>
                <c:pt idx="169">
                  <c:v>-150.40000000000873</c:v>
                </c:pt>
                <c:pt idx="170">
                  <c:v>701.60000000000582</c:v>
                </c:pt>
                <c:pt idx="171">
                  <c:v>-519.60000000000582</c:v>
                </c:pt>
                <c:pt idx="172">
                  <c:v>417.80000000000291</c:v>
                </c:pt>
                <c:pt idx="173">
                  <c:v>1030.6999999999971</c:v>
                </c:pt>
                <c:pt idx="174">
                  <c:v>763.60000000000582</c:v>
                </c:pt>
                <c:pt idx="175">
                  <c:v>-696.60000000000582</c:v>
                </c:pt>
                <c:pt idx="176">
                  <c:v>-409.59999999999127</c:v>
                </c:pt>
                <c:pt idx="177">
                  <c:v>667.89999999999418</c:v>
                </c:pt>
                <c:pt idx="178">
                  <c:v>1119.6000000000058</c:v>
                </c:pt>
                <c:pt idx="179">
                  <c:v>4089.5999999999913</c:v>
                </c:pt>
                <c:pt idx="180">
                  <c:v>184.10000000000582</c:v>
                </c:pt>
                <c:pt idx="181">
                  <c:v>-1038.3000000000029</c:v>
                </c:pt>
                <c:pt idx="182">
                  <c:v>1092.1999999999971</c:v>
                </c:pt>
                <c:pt idx="183">
                  <c:v>-423.39999999999418</c:v>
                </c:pt>
                <c:pt idx="184">
                  <c:v>-15.19999999999709</c:v>
                </c:pt>
                <c:pt idx="185">
                  <c:v>1278.5999999999913</c:v>
                </c:pt>
                <c:pt idx="186">
                  <c:v>1077.3000000000029</c:v>
                </c:pt>
                <c:pt idx="187">
                  <c:v>-127.30000000000291</c:v>
                </c:pt>
                <c:pt idx="188">
                  <c:v>564.5</c:v>
                </c:pt>
                <c:pt idx="189">
                  <c:v>989.5</c:v>
                </c:pt>
                <c:pt idx="190">
                  <c:v>1896.1999999999971</c:v>
                </c:pt>
                <c:pt idx="191">
                  <c:v>4110.2000000000116</c:v>
                </c:pt>
                <c:pt idx="192">
                  <c:v>-492.70000000001164</c:v>
                </c:pt>
                <c:pt idx="193">
                  <c:v>-69.899999999994179</c:v>
                </c:pt>
                <c:pt idx="194">
                  <c:v>1331.8999999999942</c:v>
                </c:pt>
                <c:pt idx="195">
                  <c:v>1007.7000000000116</c:v>
                </c:pt>
                <c:pt idx="196">
                  <c:v>-509.40000000000873</c:v>
                </c:pt>
                <c:pt idx="197">
                  <c:v>1977.6000000000058</c:v>
                </c:pt>
                <c:pt idx="198">
                  <c:v>710.39999999999418</c:v>
                </c:pt>
                <c:pt idx="199">
                  <c:v>-42</c:v>
                </c:pt>
                <c:pt idx="200">
                  <c:v>-83.899999999994179</c:v>
                </c:pt>
                <c:pt idx="201">
                  <c:v>767.30000000000291</c:v>
                </c:pt>
                <c:pt idx="202">
                  <c:v>1962.5</c:v>
                </c:pt>
                <c:pt idx="203">
                  <c:v>3979.6999999999971</c:v>
                </c:pt>
                <c:pt idx="204">
                  <c:v>-839.30000000000291</c:v>
                </c:pt>
                <c:pt idx="205">
                  <c:v>1614.3999999999942</c:v>
                </c:pt>
                <c:pt idx="206">
                  <c:v>521.70000000001164</c:v>
                </c:pt>
                <c:pt idx="207">
                  <c:v>-1113.5</c:v>
                </c:pt>
                <c:pt idx="208">
                  <c:v>-478.10000000000582</c:v>
                </c:pt>
                <c:pt idx="209">
                  <c:v>1344.1000000000058</c:v>
                </c:pt>
                <c:pt idx="210">
                  <c:v>617.09999999999127</c:v>
                </c:pt>
                <c:pt idx="211">
                  <c:v>1452.4000000000087</c:v>
                </c:pt>
                <c:pt idx="212">
                  <c:v>230.69999999999709</c:v>
                </c:pt>
                <c:pt idx="213">
                  <c:v>218.09999999999127</c:v>
                </c:pt>
                <c:pt idx="214">
                  <c:v>2408.6000000000058</c:v>
                </c:pt>
                <c:pt idx="215">
                  <c:v>5076</c:v>
                </c:pt>
                <c:pt idx="216">
                  <c:v>-1867.3000000000029</c:v>
                </c:pt>
                <c:pt idx="217">
                  <c:v>957.90000000000873</c:v>
                </c:pt>
                <c:pt idx="218">
                  <c:v>1693.6999999999971</c:v>
                </c:pt>
                <c:pt idx="219">
                  <c:v>-633.10000000000582</c:v>
                </c:pt>
                <c:pt idx="220">
                  <c:v>995.90000000000873</c:v>
                </c:pt>
                <c:pt idx="221">
                  <c:v>451.39999999999418</c:v>
                </c:pt>
                <c:pt idx="222">
                  <c:v>736.5</c:v>
                </c:pt>
                <c:pt idx="223">
                  <c:v>1276.7000000000116</c:v>
                </c:pt>
                <c:pt idx="224">
                  <c:v>142.69999999998254</c:v>
                </c:pt>
                <c:pt idx="225">
                  <c:v>392.10000000000582</c:v>
                </c:pt>
                <c:pt idx="226">
                  <c:v>1332.2000000000116</c:v>
                </c:pt>
                <c:pt idx="227">
                  <c:v>4205.5</c:v>
                </c:pt>
                <c:pt idx="228">
                  <c:v>-771.70000000001164</c:v>
                </c:pt>
                <c:pt idx="229">
                  <c:v>-63</c:v>
                </c:pt>
                <c:pt idx="230">
                  <c:v>1050.1000000000058</c:v>
                </c:pt>
                <c:pt idx="231">
                  <c:v>1506.7999999999884</c:v>
                </c:pt>
                <c:pt idx="232">
                  <c:v>-441.60000000000582</c:v>
                </c:pt>
                <c:pt idx="233">
                  <c:v>1146.7000000000116</c:v>
                </c:pt>
                <c:pt idx="234">
                  <c:v>1319.7000000000116</c:v>
                </c:pt>
                <c:pt idx="235">
                  <c:v>1153.5999999999767</c:v>
                </c:pt>
                <c:pt idx="236">
                  <c:v>50.700000000011642</c:v>
                </c:pt>
                <c:pt idx="237">
                  <c:v>36.799999999988358</c:v>
                </c:pt>
                <c:pt idx="238">
                  <c:v>1447.3000000000175</c:v>
                </c:pt>
                <c:pt idx="239">
                  <c:v>5997.6999999999825</c:v>
                </c:pt>
                <c:pt idx="240">
                  <c:v>819.60000000000582</c:v>
                </c:pt>
                <c:pt idx="241">
                  <c:v>884</c:v>
                </c:pt>
                <c:pt idx="242">
                  <c:v>2454.1000000000058</c:v>
                </c:pt>
                <c:pt idx="243">
                  <c:v>455.60000000000582</c:v>
                </c:pt>
                <c:pt idx="244">
                  <c:v>1248.7999999999884</c:v>
                </c:pt>
                <c:pt idx="245">
                  <c:v>864.70000000001164</c:v>
                </c:pt>
                <c:pt idx="246">
                  <c:v>2068.2999999999884</c:v>
                </c:pt>
                <c:pt idx="247">
                  <c:v>-890.60000000000582</c:v>
                </c:pt>
                <c:pt idx="248">
                  <c:v>527</c:v>
                </c:pt>
                <c:pt idx="249">
                  <c:v>1371.6000000000058</c:v>
                </c:pt>
                <c:pt idx="250">
                  <c:v>-741.89999999999418</c:v>
                </c:pt>
                <c:pt idx="251">
                  <c:v>6609.8999999999942</c:v>
                </c:pt>
                <c:pt idx="252">
                  <c:v>-1058.6999999999825</c:v>
                </c:pt>
                <c:pt idx="253">
                  <c:v>330.39999999999418</c:v>
                </c:pt>
                <c:pt idx="254">
                  <c:v>460.89999999999418</c:v>
                </c:pt>
                <c:pt idx="255">
                  <c:v>1185</c:v>
                </c:pt>
                <c:pt idx="256">
                  <c:v>-884.60000000000582</c:v>
                </c:pt>
                <c:pt idx="257">
                  <c:v>2106.3999999999942</c:v>
                </c:pt>
                <c:pt idx="258">
                  <c:v>1406.3000000000175</c:v>
                </c:pt>
                <c:pt idx="259">
                  <c:v>-1239.8000000000175</c:v>
                </c:pt>
                <c:pt idx="260">
                  <c:v>834.30000000001746</c:v>
                </c:pt>
                <c:pt idx="261">
                  <c:v>546.29999999998836</c:v>
                </c:pt>
                <c:pt idx="262">
                  <c:v>2549</c:v>
                </c:pt>
                <c:pt idx="263">
                  <c:v>5434.7000000000116</c:v>
                </c:pt>
                <c:pt idx="264">
                  <c:v>-2453</c:v>
                </c:pt>
                <c:pt idx="265">
                  <c:v>1344.2999999999884</c:v>
                </c:pt>
                <c:pt idx="266">
                  <c:v>1756.3999999999942</c:v>
                </c:pt>
                <c:pt idx="267">
                  <c:v>1956.9000000000233</c:v>
                </c:pt>
                <c:pt idx="268">
                  <c:v>151.59999999997672</c:v>
                </c:pt>
                <c:pt idx="269">
                  <c:v>1294.9000000000233</c:v>
                </c:pt>
                <c:pt idx="270">
                  <c:v>1224.5999999999767</c:v>
                </c:pt>
                <c:pt idx="271">
                  <c:v>381.40000000002328</c:v>
                </c:pt>
                <c:pt idx="272">
                  <c:v>546.39999999999418</c:v>
                </c:pt>
                <c:pt idx="273">
                  <c:v>891.10000000000582</c:v>
                </c:pt>
                <c:pt idx="274">
                  <c:v>1832.3999999999942</c:v>
                </c:pt>
                <c:pt idx="275">
                  <c:v>6767.7999999999884</c:v>
                </c:pt>
                <c:pt idx="276">
                  <c:v>-2988.7999999999884</c:v>
                </c:pt>
                <c:pt idx="277">
                  <c:v>1148.6999999999825</c:v>
                </c:pt>
                <c:pt idx="278">
                  <c:v>2188.3000000000175</c:v>
                </c:pt>
                <c:pt idx="279">
                  <c:v>-92</c:v>
                </c:pt>
                <c:pt idx="280">
                  <c:v>-392.80000000001746</c:v>
                </c:pt>
                <c:pt idx="281">
                  <c:v>1721.4000000000233</c:v>
                </c:pt>
                <c:pt idx="282">
                  <c:v>1538.5999999999767</c:v>
                </c:pt>
                <c:pt idx="283">
                  <c:v>1173.7000000000116</c:v>
                </c:pt>
                <c:pt idx="284">
                  <c:v>135.10000000000582</c:v>
                </c:pt>
                <c:pt idx="285">
                  <c:v>553.60000000000582</c:v>
                </c:pt>
                <c:pt idx="286">
                  <c:v>2509.6999999999825</c:v>
                </c:pt>
                <c:pt idx="287">
                  <c:v>7739.2000000000116</c:v>
                </c:pt>
                <c:pt idx="288">
                  <c:v>-2914.3000000000175</c:v>
                </c:pt>
                <c:pt idx="289">
                  <c:v>1280.8000000000175</c:v>
                </c:pt>
                <c:pt idx="290">
                  <c:v>2160.3999999999942</c:v>
                </c:pt>
                <c:pt idx="291">
                  <c:v>720.20000000001164</c:v>
                </c:pt>
                <c:pt idx="292">
                  <c:v>1511.1999999999825</c:v>
                </c:pt>
                <c:pt idx="293">
                  <c:v>2217.3999999999942</c:v>
                </c:pt>
                <c:pt idx="294">
                  <c:v>2507.4000000000233</c:v>
                </c:pt>
                <c:pt idx="295">
                  <c:v>1430.7999999999884</c:v>
                </c:pt>
                <c:pt idx="296">
                  <c:v>300.60000000000582</c:v>
                </c:pt>
                <c:pt idx="297">
                  <c:v>3383.6999999999825</c:v>
                </c:pt>
                <c:pt idx="298">
                  <c:v>2528.8000000000175</c:v>
                </c:pt>
                <c:pt idx="299">
                  <c:v>9852.1999999999825</c:v>
                </c:pt>
                <c:pt idx="300">
                  <c:v>-2519</c:v>
                </c:pt>
                <c:pt idx="301">
                  <c:v>458.90000000002328</c:v>
                </c:pt>
                <c:pt idx="302">
                  <c:v>2115.7999999999884</c:v>
                </c:pt>
                <c:pt idx="303">
                  <c:v>1097.7999999999884</c:v>
                </c:pt>
                <c:pt idx="304">
                  <c:v>4008.1000000000058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79-4051-A386-0F8D3417DE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4842239"/>
        <c:axId val="1932243519"/>
      </c:lineChart>
      <c:dateAx>
        <c:axId val="1984842239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2243519"/>
        <c:crosses val="autoZero"/>
        <c:auto val="1"/>
        <c:lblOffset val="100"/>
        <c:baseTimeUnit val="months"/>
      </c:dateAx>
      <c:valAx>
        <c:axId val="1932243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4842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D4DB-B110-430A-82F2-A2901D8D4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3E6AF-1B37-46C6-A9E9-B819B522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42F49-87D5-4C45-B3C2-5F7669B0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C8D9-20AB-4DF0-8656-075A05695C04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FDE8B-DCC7-441F-BE6F-C21B2134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20F87-34E1-4BCD-878F-D396B7B7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974A-7E71-449E-9460-3FAE5355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9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9713-CA43-48F7-B84C-CD363E8B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18E97-0FD2-415E-8D68-734B3E460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A3866-E554-4F78-98EE-93CB9F7D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C8D9-20AB-4DF0-8656-075A05695C04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8F35E-9017-47D9-9DB3-BF3DB813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F8DFE-603B-4A88-B289-1D90B8D2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974A-7E71-449E-9460-3FAE5355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164F0-E05D-4CA2-9523-D93A2685B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11C17-1B6E-467E-A2E5-3D375C4AE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C32D4-277B-4FD3-9A3F-EC65CFAC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C8D9-20AB-4DF0-8656-075A05695C04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1C646-DF74-4DA6-9A23-92F9C401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97E6B-7E4B-4755-94DD-2A4361B7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974A-7E71-449E-9460-3FAE5355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7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6BDB-3011-462B-9254-C49456AF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6599-8E76-4504-843C-F9F48D7D8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96A2A-D162-4C9D-835F-9776B3CC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C8D9-20AB-4DF0-8656-075A05695C04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D8885-3031-45F5-B826-D79570D2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9A630-EB01-4242-AA41-DC1A203B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974A-7E71-449E-9460-3FAE5355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2842-AA5D-440F-B2E2-130A55A7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8C94E-29EF-4965-AB55-AD46054FA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3BF41-49A6-45C4-BE94-A26701A6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C8D9-20AB-4DF0-8656-075A05695C04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A93AA-71E4-4790-81EE-A7CA4FA2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525F3-5E9D-49C0-A26F-B777999B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974A-7E71-449E-9460-3FAE5355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5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7396-E852-4DB0-8D07-408EDFBB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6CDE3-1B38-46C6-8325-C1A34850E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13E0B-7058-474C-887A-CF7F02E5F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D221C-1B22-41E7-AC36-DCF1324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C8D9-20AB-4DF0-8656-075A05695C04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0C502-C7ED-44C3-A19C-91A63FEF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BBC69-5EF9-4630-8795-FC315691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974A-7E71-449E-9460-3FAE5355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2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BFEF-E517-45C9-9D65-78EFE85F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B763C-61F8-42B5-A8E6-BCDE1C6A1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4F836-797A-41A0-AF72-568871871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0B5C7-C83E-4FFC-BD6C-A15D4C21C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BD4E8-BC74-4298-B892-5870F0A6D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E05F0-6410-4590-B34D-0025E10B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C8D9-20AB-4DF0-8656-075A05695C04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25C32E-5EEE-4BF6-80B3-9477082D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2A706-DDDC-4E3F-A7C6-507C63D8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974A-7E71-449E-9460-3FAE5355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4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63DB-6F43-4CAF-9069-0FD3F308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EB71A-6B05-4008-BC60-5FF874D7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C8D9-20AB-4DF0-8656-075A05695C04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76DDD-3B7C-46B2-B66E-53B92E0D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3DB7D-5733-48F9-BA03-DE3AC612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974A-7E71-449E-9460-3FAE5355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3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F77DB-8123-48DB-B9C6-8FE352EF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C8D9-20AB-4DF0-8656-075A05695C04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D9483-ECFF-4365-93EA-32D12362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21481-8DF6-416B-9577-A79D4408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974A-7E71-449E-9460-3FAE5355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8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0B93-3E90-4606-B3DC-807E2355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82645-77A1-470F-A337-9509E3F42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1B192-679A-4324-BB91-EA1F71653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857F5-56B9-403D-9BAA-AC7E2DA0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C8D9-20AB-4DF0-8656-075A05695C04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79121-BF8D-4767-A08D-B5497D25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C2E0A-A532-4A47-BB33-8942EB58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974A-7E71-449E-9460-3FAE5355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1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93F2-61A9-44C5-A298-36571BAA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31838-5983-48A4-B836-D31EBBEB8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61703-72F5-43B1-A263-F3BC3AAF7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5B0BC-10F8-4018-B294-7129DFC4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C8D9-20AB-4DF0-8656-075A05695C04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918E9-A367-4D06-87ED-E738E163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F1023-2DDC-4657-9944-693F5714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974A-7E71-449E-9460-3FAE5355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5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0CA3D-819D-44E9-ACFA-837BD6AB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01BCE-832E-4355-BD44-46C23ACDA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2192-18D1-4393-9BC6-6731848FA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DC8D9-20AB-4DF0-8656-075A05695C04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4623E-2CDF-40AF-875F-83C7E0F2D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C78B7-5DDD-435F-96DD-17B87D777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4974A-7E71-449E-9460-3FAE5355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7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B302-761E-4B65-AAF2-0A480764E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Central Bank in Guatemala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B7DCA-1FA7-4420-AB35-A36938676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9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529B-75F9-4EA2-BEE6-C148A3DC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CE703-0E5F-4003-B048-E28498E0E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</a:t>
            </a:r>
            <a:r>
              <a:rPr lang="en-US" dirty="0" err="1"/>
              <a:t>garantizar</a:t>
            </a:r>
            <a:r>
              <a:rPr lang="en-US" dirty="0"/>
              <a:t> la </a:t>
            </a:r>
            <a:r>
              <a:rPr lang="en-US" dirty="0" err="1"/>
              <a:t>estabilidad</a:t>
            </a:r>
            <a:r>
              <a:rPr lang="en-US" dirty="0"/>
              <a:t> </a:t>
            </a:r>
            <a:r>
              <a:rPr lang="en-US" dirty="0" err="1"/>
              <a:t>monetaria</a:t>
            </a:r>
            <a:r>
              <a:rPr lang="en-US" dirty="0"/>
              <a:t>, </a:t>
            </a:r>
            <a:r>
              <a:rPr lang="en-US" dirty="0" err="1"/>
              <a:t>cambiaraia</a:t>
            </a:r>
            <a:r>
              <a:rPr lang="en-US" dirty="0"/>
              <a:t> y </a:t>
            </a:r>
            <a:r>
              <a:rPr lang="en-US" dirty="0" err="1"/>
              <a:t>crediticia</a:t>
            </a:r>
            <a:r>
              <a:rPr lang="en-US" dirty="0"/>
              <a:t> del </a:t>
            </a:r>
            <a:r>
              <a:rPr lang="en-US" dirty="0" err="1"/>
              <a:t>pais</a:t>
            </a:r>
            <a:r>
              <a:rPr lang="en-US" dirty="0"/>
              <a:t>. </a:t>
            </a:r>
          </a:p>
          <a:p>
            <a:r>
              <a:rPr lang="en-US" dirty="0"/>
              <a:t>Governed by the “Junta </a:t>
            </a:r>
            <a:r>
              <a:rPr lang="en-US" dirty="0" err="1"/>
              <a:t>Monetaria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President (Named by the president, 4-year period)</a:t>
            </a:r>
          </a:p>
          <a:p>
            <a:pPr lvl="1"/>
            <a:r>
              <a:rPr lang="en-US" dirty="0"/>
              <a:t>MINFIN, NINECO and MAGA</a:t>
            </a:r>
          </a:p>
          <a:p>
            <a:pPr lvl="1"/>
            <a:r>
              <a:rPr lang="en-US" dirty="0"/>
              <a:t>Member elected by congress</a:t>
            </a:r>
          </a:p>
          <a:p>
            <a:pPr lvl="1"/>
            <a:r>
              <a:rPr lang="en-US" dirty="0"/>
              <a:t>Member elected by Business Associations</a:t>
            </a:r>
          </a:p>
          <a:p>
            <a:pPr lvl="1"/>
            <a:r>
              <a:rPr lang="en-US" dirty="0"/>
              <a:t>Member elected by the banking sector</a:t>
            </a:r>
          </a:p>
          <a:p>
            <a:pPr lvl="1"/>
            <a:r>
              <a:rPr lang="en-US" dirty="0"/>
              <a:t>Member elected by USAC (Public University)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2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50D2-30FA-458A-BEF3-34651CF9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Macroeconomic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EAA7D-76F5-47F2-88F6-DDD23CCEA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www.banguat.gob.gt</a:t>
            </a:r>
          </a:p>
          <a:p>
            <a:endParaRPr lang="en-US" dirty="0"/>
          </a:p>
          <a:p>
            <a:r>
              <a:rPr lang="en-US" dirty="0"/>
              <a:t>Medio </a:t>
            </a:r>
            <a:r>
              <a:rPr lang="en-US" dirty="0" err="1"/>
              <a:t>Circulante</a:t>
            </a:r>
            <a:r>
              <a:rPr lang="en-US" dirty="0"/>
              <a:t> – M1</a:t>
            </a:r>
          </a:p>
          <a:p>
            <a:r>
              <a:rPr lang="en-US" dirty="0" err="1"/>
              <a:t>Medios</a:t>
            </a:r>
            <a:r>
              <a:rPr lang="en-US" dirty="0"/>
              <a:t> de </a:t>
            </a:r>
            <a:r>
              <a:rPr lang="en-US" dirty="0" err="1"/>
              <a:t>pago</a:t>
            </a:r>
            <a:r>
              <a:rPr lang="en-US" dirty="0"/>
              <a:t> – M2</a:t>
            </a:r>
          </a:p>
          <a:p>
            <a:endParaRPr lang="en-US" dirty="0"/>
          </a:p>
          <a:p>
            <a:r>
              <a:rPr lang="en-US" dirty="0"/>
              <a:t>Tasa de </a:t>
            </a:r>
            <a:r>
              <a:rPr lang="en-US" dirty="0" err="1"/>
              <a:t>Encaje</a:t>
            </a:r>
            <a:r>
              <a:rPr lang="en-US" dirty="0"/>
              <a:t> </a:t>
            </a:r>
            <a:r>
              <a:rPr lang="en-US" dirty="0" err="1"/>
              <a:t>Bancario</a:t>
            </a:r>
            <a:r>
              <a:rPr lang="en-US" dirty="0"/>
              <a:t> </a:t>
            </a:r>
            <a:r>
              <a:rPr lang="en-US" dirty="0" err="1"/>
              <a:t>gt</a:t>
            </a:r>
            <a:r>
              <a:rPr lang="en-US" dirty="0"/>
              <a:t> – 14.6%</a:t>
            </a:r>
          </a:p>
        </p:txBody>
      </p:sp>
    </p:spTree>
    <p:extLst>
      <p:ext uri="{BB962C8B-B14F-4D97-AF65-F5344CB8AC3E}">
        <p14:creationId xmlns:p14="http://schemas.microsoft.com/office/powerpoint/2010/main" val="212062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DCB73B-DFC4-43BF-B5DA-FD89180D87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449216"/>
              </p:ext>
            </p:extLst>
          </p:nvPr>
        </p:nvGraphicFramePr>
        <p:xfrm>
          <a:off x="714375" y="365125"/>
          <a:ext cx="10639425" cy="5811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728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38FA938-460B-4B8D-9F6C-2CD0B9BF9117}"/>
              </a:ext>
            </a:extLst>
          </p:cNvPr>
          <p:cNvGraphicFramePr>
            <a:graphicFrameLocks/>
          </p:cNvGraphicFramePr>
          <p:nvPr/>
        </p:nvGraphicFramePr>
        <p:xfrm>
          <a:off x="465997" y="297908"/>
          <a:ext cx="11260005" cy="6262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391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14E6920-1CD7-4F61-8B9F-7874C62F9E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945334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367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95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Central Bank in Guatemala</vt:lpstr>
      <vt:lpstr>Bank Structure</vt:lpstr>
      <vt:lpstr>Macroeconomic Statistics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Carlos Ortega</dc:creator>
  <cp:lastModifiedBy>Juan Carlos Ortega</cp:lastModifiedBy>
  <cp:revision>5</cp:revision>
  <dcterms:created xsi:type="dcterms:W3CDTF">2020-06-04T15:07:36Z</dcterms:created>
  <dcterms:modified xsi:type="dcterms:W3CDTF">2020-06-04T17:46:55Z</dcterms:modified>
</cp:coreProperties>
</file>