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08AA-7213-974D-B624-30F551527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120CD-981A-2E43-8D6B-1FEFFE270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CAC9-0080-F444-9E02-FF711EEE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2016-EE78-FF48-B105-0611716A22E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90FE-403B-B64B-8ED1-55290726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A185-6A84-314F-B755-5A4CA499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A448-E41F-924F-A6EC-6754B69A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EB53-DCC5-A745-8225-DA2BC199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83869-D71F-3344-91D2-56E776FC0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45CD-AC9E-0B4D-AC75-6A43EFF0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2016-EE78-FF48-B105-0611716A22E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44B89-F6AE-5C45-82EB-FCAB367C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29CB-0438-6747-B0CB-111C5FA2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A448-E41F-924F-A6EC-6754B69A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1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005B9-7964-CB49-8828-57102CA3A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66BA9-1D98-864B-B17F-01158C914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01B5-CE9D-B04D-BE84-DBB98DF0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2016-EE78-FF48-B105-0611716A22E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D8EC-15EA-2F40-87C1-9CB56643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FC758-3E17-FB4E-9383-73A6A0CC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A448-E41F-924F-A6EC-6754B69A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4DA3-A256-834C-89CD-F26C7BD7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B4FD-11ED-E444-9FF3-075C29B6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B23E-0891-F24F-B516-E976C967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2016-EE78-FF48-B105-0611716A22E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2310-2701-8542-AEC9-492049E7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8B948-16ED-0341-A46A-765C956C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A448-E41F-924F-A6EC-6754B69A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2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E3EB-4CE5-E440-BE7F-CEE5D806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8929C-F24B-2D41-A6B5-1CC1F8D8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37110-86BE-3445-85EE-363B86FC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2016-EE78-FF48-B105-0611716A22E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D475-EFE3-FF47-A113-BCA55552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A876-041F-B64C-9BCD-38114E8E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A448-E41F-924F-A6EC-6754B69A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6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F9ED-DACE-1C46-8A03-DF63C584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3A46-7B16-FD4A-A127-DD22D5795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628D8-2A7C-5B40-B557-90EC9E19A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01C2-C73E-6640-BB5C-2D70AB8E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2016-EE78-FF48-B105-0611716A22E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3FA0D-2D7F-7C4B-985E-F2DF50CC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DF75A-C960-F344-B339-98A47E5B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A448-E41F-924F-A6EC-6754B69A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E737-7FCB-9342-9A27-8809A4BF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C253-D113-7542-AD5C-3B1468A6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D259F-F163-6642-A286-088E4E794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8C014-14A0-2C46-9BA9-067C5F2DE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65602-7F13-CA4F-B017-6CF9F10B0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380B9-376C-CF49-80AB-75E52396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2016-EE78-FF48-B105-0611716A22E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AFA0C-BA68-F44E-92FB-6166B06B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C3420-BFBE-684F-BFB5-55B16BCD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A448-E41F-924F-A6EC-6754B69A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3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91E6-D1B0-D24C-807F-6E57CC2D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9B74E-DE2E-E44E-B756-7D216444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2016-EE78-FF48-B105-0611716A22E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2A1AA-4A53-6B4A-AB3D-EAE2AB8E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6F855-2AF3-5149-AD65-95D3FFC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A448-E41F-924F-A6EC-6754B69A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A04C1-3CED-094E-B57C-B0FBD312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2016-EE78-FF48-B105-0611716A22E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9AC58-DFEA-614A-BDD6-946EA853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90247-84AA-A945-BAE7-6605A2B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A448-E41F-924F-A6EC-6754B69A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05E4-654C-F443-B8F1-A1FAD28D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900F-CB26-2D4F-9818-7057D8D6F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5E0ED-2068-5741-B2B0-FC6C46DC9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E04D4-D5FE-494F-A506-474337D1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2016-EE78-FF48-B105-0611716A22E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B44A9-0E49-F549-BA27-1A35EF04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DDB27-525D-E146-8945-B91D5B7A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A448-E41F-924F-A6EC-6754B69A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1F3B-EA10-BC4E-B0B4-277B303C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301DF-CEA2-D746-9FD3-734238F82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DA30-CC5A-6142-B9C3-D05F270FB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34BB1-971D-2447-9D9E-7A73FB7E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2016-EE78-FF48-B105-0611716A22E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EC3E-DDAA-DD48-8C46-88B49F5C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6C3A6-F4FB-D24C-A05B-6B5D8DF0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A448-E41F-924F-A6EC-6754B69A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51530-5641-984E-96C3-F6160179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B2110-4A95-BA4A-9245-A4C67C6D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CB41-38BC-2146-AE79-92B7A5A8C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2016-EE78-FF48-B105-0611716A22E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8D3F6-D409-3647-881E-F878DB13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90E19-ABCD-3540-8B59-559A8B522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7A448-E41F-924F-A6EC-6754B69A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6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67170-CFA4-5243-A9E1-C5AB7D681D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1767662" y="4396154"/>
            <a:ext cx="805183" cy="6702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51F62C-6633-644C-ADAE-D08B338BF7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4377" y="4395997"/>
            <a:ext cx="782290" cy="669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E4399-D840-A549-9949-9752F33E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595" y="2523280"/>
            <a:ext cx="4040210" cy="23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C6319-24DA-0E46-94CE-D58FF8BCC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304" y="3588152"/>
            <a:ext cx="4761696" cy="2380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B1284-F447-FA46-8692-A41D1D008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489" y="2250761"/>
            <a:ext cx="388936" cy="3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11304-32E7-014D-BA2B-EF408F15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57700"/>
            <a:ext cx="2443163" cy="241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74555A-D35A-8942-9575-5091A86DA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3206750"/>
            <a:ext cx="508000" cy="444500"/>
          </a:xfrm>
          <a:prstGeom prst="rect">
            <a:avLst/>
          </a:prstGeom>
        </p:spPr>
      </p:pic>
      <p:pic>
        <p:nvPicPr>
          <p:cNvPr id="8" name="Picture 7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372C031F-F9A3-C54D-8911-F7D81ABFD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736" y="2308592"/>
            <a:ext cx="671756" cy="6717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6FD65A-0CB4-AA4E-A26C-5D31A0DBE328}"/>
              </a:ext>
            </a:extLst>
          </p:cNvPr>
          <p:cNvSpPr txBox="1"/>
          <p:nvPr/>
        </p:nvSpPr>
        <p:spPr>
          <a:xfrm rot="1935510">
            <a:off x="6858000" y="5214938"/>
            <a:ext cx="12151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Relax Max!</a:t>
            </a:r>
          </a:p>
        </p:txBody>
      </p:sp>
      <p:pic>
        <p:nvPicPr>
          <p:cNvPr id="6" name="Picture 5" descr="A picture containing clock, sign&#10;&#10;Description automatically generated">
            <a:extLst>
              <a:ext uri="{FF2B5EF4-FFF2-40B4-BE49-F238E27FC236}">
                <a16:creationId xmlns:a16="http://schemas.microsoft.com/office/drawing/2014/main" id="{E122E9E4-084F-814B-AD48-B6863F7B2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247" y="2308592"/>
            <a:ext cx="869926" cy="1341804"/>
          </a:xfrm>
          <a:prstGeom prst="rect">
            <a:avLst/>
          </a:prstGeom>
        </p:spPr>
      </p:pic>
      <p:pic>
        <p:nvPicPr>
          <p:cNvPr id="10" name="Picture 9" descr="A picture containing shirt, sign&#10;&#10;Description automatically generated">
            <a:extLst>
              <a:ext uri="{FF2B5EF4-FFF2-40B4-BE49-F238E27FC236}">
                <a16:creationId xmlns:a16="http://schemas.microsoft.com/office/drawing/2014/main" id="{EE123C0D-3462-FC49-9FED-ECE5BE1DE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9242" y="2308592"/>
            <a:ext cx="869925" cy="1341803"/>
          </a:xfrm>
          <a:prstGeom prst="rect">
            <a:avLst/>
          </a:prstGeom>
        </p:spPr>
      </p:pic>
      <p:pic>
        <p:nvPicPr>
          <p:cNvPr id="12" name="Picture 11" descr="A picture containing clock, sign&#10;&#10;Description automatically generated">
            <a:extLst>
              <a:ext uri="{FF2B5EF4-FFF2-40B4-BE49-F238E27FC236}">
                <a16:creationId xmlns:a16="http://schemas.microsoft.com/office/drawing/2014/main" id="{8E7944DE-70EB-DE40-A5B6-FA81E0815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471037" y="4028097"/>
            <a:ext cx="869926" cy="1341804"/>
          </a:xfrm>
          <a:prstGeom prst="rect">
            <a:avLst/>
          </a:prstGeom>
        </p:spPr>
      </p:pic>
      <p:pic>
        <p:nvPicPr>
          <p:cNvPr id="13" name="Picture 12" descr="A picture containing shirt, sign&#10;&#10;Description automatically generated">
            <a:extLst>
              <a:ext uri="{FF2B5EF4-FFF2-40B4-BE49-F238E27FC236}">
                <a16:creationId xmlns:a16="http://schemas.microsoft.com/office/drawing/2014/main" id="{2852F2AF-700B-2F4A-8249-334AA5057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499242" y="4096482"/>
            <a:ext cx="869926" cy="134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4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448D95AA-9112-0F44-83E4-06C3DA8C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80" y="2051537"/>
            <a:ext cx="630346" cy="690685"/>
          </a:xfrm>
          <a:prstGeom prst="rect">
            <a:avLst/>
          </a:prstGeom>
        </p:spPr>
      </p:pic>
      <p:pic>
        <p:nvPicPr>
          <p:cNvPr id="4" name="Picture 3" descr="A picture containing building, window, drawing&#10;&#10;Description automatically generated">
            <a:extLst>
              <a:ext uri="{FF2B5EF4-FFF2-40B4-BE49-F238E27FC236}">
                <a16:creationId xmlns:a16="http://schemas.microsoft.com/office/drawing/2014/main" id="{5E047DD4-B4C9-234E-A7BF-B706741B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106" y="2051536"/>
            <a:ext cx="630347" cy="690685"/>
          </a:xfrm>
          <a:prstGeom prst="rect">
            <a:avLst/>
          </a:prstGeom>
        </p:spPr>
      </p:pic>
      <p:pic>
        <p:nvPicPr>
          <p:cNvPr id="5" name="Picture 4" descr="A picture containing book, pizza, orange, bus&#10;&#10;Description automatically generated">
            <a:extLst>
              <a:ext uri="{FF2B5EF4-FFF2-40B4-BE49-F238E27FC236}">
                <a16:creationId xmlns:a16="http://schemas.microsoft.com/office/drawing/2014/main" id="{555664BB-BF6C-1A4C-A915-A950A701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843" y="3910012"/>
            <a:ext cx="604838" cy="604838"/>
          </a:xfrm>
          <a:prstGeom prst="rect">
            <a:avLst/>
          </a:prstGeom>
        </p:spPr>
      </p:pic>
      <p:pic>
        <p:nvPicPr>
          <p:cNvPr id="7" name="Picture 6" descr="A picture containing table, room&#10;&#10;Description automatically generated">
            <a:extLst>
              <a:ext uri="{FF2B5EF4-FFF2-40B4-BE49-F238E27FC236}">
                <a16:creationId xmlns:a16="http://schemas.microsoft.com/office/drawing/2014/main" id="{822D9B83-CACD-264C-AF0B-7B5258D821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03"/>
          <a:stretch/>
        </p:blipFill>
        <p:spPr>
          <a:xfrm>
            <a:off x="6096000" y="1184031"/>
            <a:ext cx="1301262" cy="2447700"/>
          </a:xfrm>
          <a:prstGeom prst="rect">
            <a:avLst/>
          </a:prstGeom>
        </p:spPr>
      </p:pic>
      <p:pic>
        <p:nvPicPr>
          <p:cNvPr id="8" name="Picture 7" descr="A picture containing book, pizza, orange, bus&#10;&#10;Description automatically generated">
            <a:extLst>
              <a:ext uri="{FF2B5EF4-FFF2-40B4-BE49-F238E27FC236}">
                <a16:creationId xmlns:a16="http://schemas.microsoft.com/office/drawing/2014/main" id="{42F805A0-4317-984B-A288-6579E441E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681" y="3910012"/>
            <a:ext cx="604838" cy="604838"/>
          </a:xfrm>
          <a:prstGeom prst="rect">
            <a:avLst/>
          </a:prstGeom>
        </p:spPr>
      </p:pic>
      <p:pic>
        <p:nvPicPr>
          <p:cNvPr id="9" name="Picture 8" descr="A picture containing book, pizza, orange, bus&#10;&#10;Description automatically generated">
            <a:extLst>
              <a:ext uri="{FF2B5EF4-FFF2-40B4-BE49-F238E27FC236}">
                <a16:creationId xmlns:a16="http://schemas.microsoft.com/office/drawing/2014/main" id="{55130CCB-3809-8C41-8107-6CFDBF6DA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556" y="3722797"/>
            <a:ext cx="793518" cy="7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8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20991</TotalTime>
  <Words>3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Cote, David</dc:creator>
  <cp:lastModifiedBy>Cote, David</cp:lastModifiedBy>
  <cp:revision>21</cp:revision>
  <dcterms:created xsi:type="dcterms:W3CDTF">2019-11-22T00:40:59Z</dcterms:created>
  <dcterms:modified xsi:type="dcterms:W3CDTF">2020-01-24T17:23:55Z</dcterms:modified>
</cp:coreProperties>
</file>