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9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9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2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1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7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42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2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7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7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3D33-C0A4-4A01-AC70-F5BE5B919249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CEE3-4268-4725-BF3E-D4F854E54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3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0"/>
            <a:ext cx="10115550" cy="68374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45810" y="262046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VREF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41392" y="63210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CLK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18652" y="759061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CONT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83386" y="88601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SPARE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511" y="1997590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BUSY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0173" y="2207779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GND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906043" y="629800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CLK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783303" y="88601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CONT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48037" y="75906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SPARE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5428" y="629800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CLK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12688" y="88601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CONT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77422" y="75906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SPARE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4560" y="629800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CLK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91820" y="88601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CONT</a:t>
            </a:r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856554" y="75906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SPARE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256511" y="1787401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BUSY*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286967" y="2417968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TRIG*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0173" y="1577212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GND</a:t>
            </a:r>
            <a:endParaRPr lang="en-GB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286967" y="2628156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TRIG</a:t>
            </a:r>
            <a:endParaRPr lang="en-GB" sz="1600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 flipV="1">
            <a:off x="1729717" y="1233520"/>
            <a:ext cx="1860377" cy="152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303109" y="7567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BEAM_TR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1303109" y="8837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BEAM_TR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03109" y="1010674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GND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520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096659"/>
              </p:ext>
            </p:extLst>
          </p:nvPr>
        </p:nvGraphicFramePr>
        <p:xfrm>
          <a:off x="2487066" y="0"/>
          <a:ext cx="970493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3" imgW="8019987" imgH="5667300" progId="AcroExch.Document.DC">
                  <p:embed/>
                </p:oleObj>
              </mc:Choice>
              <mc:Fallback>
                <p:oleObj name="Acrobat Document" r:id="rId3" imgW="8019987" imgH="5667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7066" y="0"/>
                        <a:ext cx="9704934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92399"/>
              </p:ext>
            </p:extLst>
          </p:nvPr>
        </p:nvGraphicFramePr>
        <p:xfrm>
          <a:off x="2294890" y="365760"/>
          <a:ext cx="8020050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8019987" imgH="5667300" progId="AcroExch.Document.DC">
                  <p:embed/>
                </p:oleObj>
              </mc:Choice>
              <mc:Fallback>
                <p:oleObj name="Acrobat Document" r:id="rId3" imgW="8019987" imgH="5667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4890" y="365760"/>
                        <a:ext cx="8020050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98825" y="3597790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BUSY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431393" y="3015499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GND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753369" y="3015499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GND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38005" y="3015499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TRIG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1892" y="4115746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CLK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45888" y="301549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CONT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86" y="301549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SPARE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98825" y="3861830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BUSY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18866" y="301549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SPARE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81803" y="3015499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TRIG</a:t>
            </a:r>
            <a:endParaRPr lang="en-GB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753369" y="756758"/>
            <a:ext cx="0" cy="54535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4426" y="3015499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GND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1458" y="4360079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CLK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094608" y="301549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CONT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5845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 Baesso</dc:creator>
  <cp:lastModifiedBy>PG Baesso</cp:lastModifiedBy>
  <cp:revision>5</cp:revision>
  <cp:lastPrinted>2017-09-13T12:27:43Z</cp:lastPrinted>
  <dcterms:created xsi:type="dcterms:W3CDTF">2017-09-13T11:39:49Z</dcterms:created>
  <dcterms:modified xsi:type="dcterms:W3CDTF">2017-09-13T12:30:19Z</dcterms:modified>
</cp:coreProperties>
</file>