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97f7dcd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97f7dcd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385561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385561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97f7dcd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97f7dcd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597f7dcd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597f7dcd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5a2fa60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5a2fa60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Fantasy Football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Thomas Wilberding, David Djeljaj, Yariq Hasan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&amp; System Requirements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college football database containing teams, their stats, and their players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Administrators will enter data on the teams each week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 applications are to use the stats of the teams to determine odds for the upcoming games each week.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will allow teams to be enrolled in the database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Administrators can create and edit team entries to the database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Administrators can create and edit team stat entries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Administrators can create and edit player information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Administrators can delete all entries in the database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Database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334" y="1307850"/>
            <a:ext cx="3735224" cy="347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 in Development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82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 workbench - create of ERD and forward engineering of the database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Nodejs - create sql queries and other functionality in webpage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Studio Code - used in development of website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Discord - communication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- storing and sharing of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