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JIAN DAI" initials="ZD" lastIdx="1" clrIdx="0">
    <p:extLst>
      <p:ext uri="{19B8F6BF-5375-455C-9EA6-DF929625EA0E}">
        <p15:presenceInfo xmlns:p15="http://schemas.microsoft.com/office/powerpoint/2012/main" userId="149bab2445ecb123" providerId="Windows Live"/>
      </p:ext>
    </p:extLst>
  </p:cmAuthor>
  <p:cmAuthor id="2" name="Mohamed Elsayed Elawady" initials="ME" lastIdx="1" clrIdx="1">
    <p:extLst>
      <p:ext uri="{19B8F6BF-5375-455C-9EA6-DF929625EA0E}">
        <p15:presenceInfo xmlns:p15="http://schemas.microsoft.com/office/powerpoint/2012/main" userId="S::me20@stir.ac.uk::2bdfd89a-5765-442d-bc41-e4266ccd0d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E9"/>
    <a:srgbClr val="FB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A2EE6-788C-5959-838A-4B6FED7AEE19}" v="101" dt="2021-03-22T11:50:09.859"/>
    <p1510:client id="{054CB69F-700F-2000-8217-E69F27EA74D2}" v="52" dt="2021-03-21T02:19:03.566"/>
    <p1510:client id="{18937AEC-1C33-74CD-5BE0-122D829088F6}" v="66" dt="2021-03-25T11:38:02.457"/>
    <p1510:client id="{351BF9B1-D631-FAD6-31DD-0154929E5AE6}" v="55" dt="2021-03-18T18:17:30.574"/>
    <p1510:client id="{3AB1E5E9-C771-392A-1378-64FD79EEAAFA}" v="163" dt="2021-03-26T15:39:59.630"/>
    <p1510:client id="{6221A3D9-FE81-4F36-9171-CF4C5C609F7C}" v="112" dt="2021-03-19T17:22:33.850"/>
    <p1510:client id="{8415B89F-0038-2000-C938-7D2F8274F3D3}" v="21" dt="2021-03-26T15:35:39.204"/>
    <p1510:client id="{889CBB9C-3474-2F66-2B75-A6F264E1AD93}" v="268" dt="2021-03-23T13:03:28.656"/>
    <p1510:client id="{8C50D2EE-A34F-BCCD-FF37-A64A91B79A4E}" v="96" dt="2021-03-18T17:29:52.274"/>
    <p1510:client id="{C3475873-0B7A-0A2A-C841-DB9538C12814}" v="259" dt="2021-03-19T02:05:45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ai" userId="S::zhd00012@students.stir.ac.uk::63b43320-b80f-4fb2-8267-5f58fcd89d08" providerId="AD" clId="Web-{054CB69F-700F-2000-8217-E69F27EA74D2}"/>
    <pc:docChg chg="modSld">
      <pc:chgData name="David Dai" userId="S::zhd00012@students.stir.ac.uk::63b43320-b80f-4fb2-8267-5f58fcd89d08" providerId="AD" clId="Web-{054CB69F-700F-2000-8217-E69F27EA74D2}" dt="2021-03-21T02:19:03.566" v="14"/>
      <pc:docMkLst>
        <pc:docMk/>
      </pc:docMkLst>
      <pc:sldChg chg="delCm">
        <pc:chgData name="David Dai" userId="S::zhd00012@students.stir.ac.uk::63b43320-b80f-4fb2-8267-5f58fcd89d08" providerId="AD" clId="Web-{054CB69F-700F-2000-8217-E69F27EA74D2}" dt="2021-03-21T02:19:03.566" v="14"/>
        <pc:sldMkLst>
          <pc:docMk/>
          <pc:sldMk cId="3571853097" sldId="258"/>
        </pc:sldMkLst>
      </pc:sldChg>
      <pc:sldChg chg="modSp">
        <pc:chgData name="David Dai" userId="S::zhd00012@students.stir.ac.uk::63b43320-b80f-4fb2-8267-5f58fcd89d08" providerId="AD" clId="Web-{054CB69F-700F-2000-8217-E69F27EA74D2}" dt="2021-03-21T02:18:51.253" v="13"/>
        <pc:sldMkLst>
          <pc:docMk/>
          <pc:sldMk cId="2817096957" sldId="261"/>
        </pc:sldMkLst>
        <pc:graphicFrameChg chg="mod modGraphic">
          <ac:chgData name="David Dai" userId="S::zhd00012@students.stir.ac.uk::63b43320-b80f-4fb2-8267-5f58fcd89d08" providerId="AD" clId="Web-{054CB69F-700F-2000-8217-E69F27EA74D2}" dt="2021-03-21T02:18:51.253" v="13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</pc:docChg>
  </pc:docChgLst>
  <pc:docChgLst>
    <pc:chgData name="David Dai" userId="S::zhd00012@students.stir.ac.uk::63b43320-b80f-4fb2-8267-5f58fcd89d08" providerId="AD" clId="Web-{351BF9B1-D631-FAD6-31DD-0154929E5AE6}"/>
    <pc:docChg chg="modSld">
      <pc:chgData name="David Dai" userId="S::zhd00012@students.stir.ac.uk::63b43320-b80f-4fb2-8267-5f58fcd89d08" providerId="AD" clId="Web-{351BF9B1-D631-FAD6-31DD-0154929E5AE6}" dt="2021-03-18T18:17:30.574" v="28"/>
      <pc:docMkLst>
        <pc:docMk/>
      </pc:docMkLst>
      <pc:sldChg chg="addSp delSp modSp">
        <pc:chgData name="David Dai" userId="S::zhd00012@students.stir.ac.uk::63b43320-b80f-4fb2-8267-5f58fcd89d08" providerId="AD" clId="Web-{351BF9B1-D631-FAD6-31DD-0154929E5AE6}" dt="2021-03-18T18:17:30.574" v="28"/>
        <pc:sldMkLst>
          <pc:docMk/>
          <pc:sldMk cId="3571853097" sldId="258"/>
        </pc:sldMkLst>
        <pc:spChg chg="mod">
          <ac:chgData name="David Dai" userId="S::zhd00012@students.stir.ac.uk::63b43320-b80f-4fb2-8267-5f58fcd89d08" providerId="AD" clId="Web-{351BF9B1-D631-FAD6-31DD-0154929E5AE6}" dt="2021-03-18T18:13:28.400" v="27" actId="20577"/>
          <ac:spMkLst>
            <pc:docMk/>
            <pc:sldMk cId="3571853097" sldId="258"/>
            <ac:spMk id="3" creationId="{13CDA5EE-6DE8-E848-86C2-17AE09843C2E}"/>
          </ac:spMkLst>
        </pc:spChg>
        <pc:spChg chg="add del mod">
          <ac:chgData name="David Dai" userId="S::zhd00012@students.stir.ac.uk::63b43320-b80f-4fb2-8267-5f58fcd89d08" providerId="AD" clId="Web-{351BF9B1-D631-FAD6-31DD-0154929E5AE6}" dt="2021-03-18T18:17:30.574" v="28"/>
          <ac:spMkLst>
            <pc:docMk/>
            <pc:sldMk cId="3571853097" sldId="258"/>
            <ac:spMk id="7" creationId="{F753E3DA-58FF-47F4-B025-850422E8904B}"/>
          </ac:spMkLst>
        </pc:spChg>
      </pc:sldChg>
    </pc:docChg>
  </pc:docChgLst>
  <pc:docChgLst>
    <pc:chgData name="Mohamed Elsayed Elawady" userId="S::me20@stir.ac.uk::2bdfd89a-5765-442d-bc41-e4266ccd0d9e" providerId="AD" clId="Web-{3AB1E5E9-C771-392A-1378-64FD79EEAAFA}"/>
    <pc:docChg chg="modSld">
      <pc:chgData name="Mohamed Elsayed Elawady" userId="S::me20@stir.ac.uk::2bdfd89a-5765-442d-bc41-e4266ccd0d9e" providerId="AD" clId="Web-{3AB1E5E9-C771-392A-1378-64FD79EEAAFA}" dt="2021-03-26T15:39:59.287" v="110" actId="20577"/>
      <pc:docMkLst>
        <pc:docMk/>
      </pc:docMkLst>
      <pc:sldChg chg="modSp">
        <pc:chgData name="Mohamed Elsayed Elawady" userId="S::me20@stir.ac.uk::2bdfd89a-5765-442d-bc41-e4266ccd0d9e" providerId="AD" clId="Web-{3AB1E5E9-C771-392A-1378-64FD79EEAAFA}" dt="2021-03-26T15:39:59.287" v="110" actId="20577"/>
        <pc:sldMkLst>
          <pc:docMk/>
          <pc:sldMk cId="934147035" sldId="262"/>
        </pc:sldMkLst>
        <pc:spChg chg="mod">
          <ac:chgData name="Mohamed Elsayed Elawady" userId="S::me20@stir.ac.uk::2bdfd89a-5765-442d-bc41-e4266ccd0d9e" providerId="AD" clId="Web-{3AB1E5E9-C771-392A-1378-64FD79EEAAFA}" dt="2021-03-26T15:39:46.458" v="92" actId="20577"/>
          <ac:spMkLst>
            <pc:docMk/>
            <pc:sldMk cId="934147035" sldId="262"/>
            <ac:spMk id="10" creationId="{9C3D3DE6-69DE-434F-96DC-F61745AE67AB}"/>
          </ac:spMkLst>
        </pc:spChg>
        <pc:spChg chg="mod">
          <ac:chgData name="Mohamed Elsayed Elawady" userId="S::me20@stir.ac.uk::2bdfd89a-5765-442d-bc41-e4266ccd0d9e" providerId="AD" clId="Web-{3AB1E5E9-C771-392A-1378-64FD79EEAAFA}" dt="2021-03-26T15:39:59.287" v="110" actId="20577"/>
          <ac:spMkLst>
            <pc:docMk/>
            <pc:sldMk cId="934147035" sldId="262"/>
            <ac:spMk id="15" creationId="{1E3FE6BC-D746-48AD-94A7-8F512A69CB76}"/>
          </ac:spMkLst>
        </pc:spChg>
        <pc:picChg chg="mod">
          <ac:chgData name="Mohamed Elsayed Elawady" userId="S::me20@stir.ac.uk::2bdfd89a-5765-442d-bc41-e4266ccd0d9e" providerId="AD" clId="Web-{3AB1E5E9-C771-392A-1378-64FD79EEAAFA}" dt="2021-03-26T15:37:36.315" v="36" actId="1076"/>
          <ac:picMkLst>
            <pc:docMk/>
            <pc:sldMk cId="934147035" sldId="262"/>
            <ac:picMk id="3" creationId="{8A13324F-4D3A-4FF2-8196-A2B41AA0E2CB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7:34.565" v="35" actId="1076"/>
          <ac:picMkLst>
            <pc:docMk/>
            <pc:sldMk cId="934147035" sldId="262"/>
            <ac:picMk id="7" creationId="{6367CA07-748F-44CA-81FD-67212B63F9E6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7:29.518" v="32" actId="1076"/>
          <ac:picMkLst>
            <pc:docMk/>
            <pc:sldMk cId="934147035" sldId="262"/>
            <ac:picMk id="8" creationId="{13132A06-E616-44AC-AB73-A713A9770DAE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7:22.986" v="27" actId="1076"/>
          <ac:picMkLst>
            <pc:docMk/>
            <pc:sldMk cId="934147035" sldId="262"/>
            <ac:picMk id="9" creationId="{6FB2554C-5A36-4572-ABBE-147D73F7B71B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9:17.536" v="78" actId="1076"/>
          <ac:picMkLst>
            <pc:docMk/>
            <pc:sldMk cId="934147035" sldId="262"/>
            <ac:picMk id="12" creationId="{00243C51-9775-4FA9-8BFF-CAC2CFD5D421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9:21.504" v="81" actId="1076"/>
          <ac:picMkLst>
            <pc:docMk/>
            <pc:sldMk cId="934147035" sldId="262"/>
            <ac:picMk id="14" creationId="{B130F65D-CDE9-4BAB-B3F4-0EA1FE364D9E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9:19.973" v="80" actId="1076"/>
          <ac:picMkLst>
            <pc:docMk/>
            <pc:sldMk cId="934147035" sldId="262"/>
            <ac:picMk id="16" creationId="{1BC8E7F7-26BB-4100-B41C-353DC35D4D05}"/>
          </ac:picMkLst>
        </pc:picChg>
        <pc:picChg chg="mod">
          <ac:chgData name="Mohamed Elsayed Elawady" userId="S::me20@stir.ac.uk::2bdfd89a-5765-442d-bc41-e4266ccd0d9e" providerId="AD" clId="Web-{3AB1E5E9-C771-392A-1378-64FD79EEAAFA}" dt="2021-03-26T15:39:18.333" v="79" actId="1076"/>
          <ac:picMkLst>
            <pc:docMk/>
            <pc:sldMk cId="934147035" sldId="262"/>
            <ac:picMk id="17" creationId="{D33347B5-9B4F-49C5-B602-DC6F89E0FC24}"/>
          </ac:picMkLst>
        </pc:picChg>
      </pc:sldChg>
    </pc:docChg>
  </pc:docChgLst>
  <pc:docChgLst>
    <pc:chgData name="Mohamed Elsayed Elawady" userId="S::me20@stir.ac.uk::2bdfd89a-5765-442d-bc41-e4266ccd0d9e" providerId="AD" clId="Web-{042A2EE6-788C-5959-838A-4B6FED7AEE19}"/>
    <pc:docChg chg="modSld">
      <pc:chgData name="Mohamed Elsayed Elawady" userId="S::me20@stir.ac.uk::2bdfd89a-5765-442d-bc41-e4266ccd0d9e" providerId="AD" clId="Web-{042A2EE6-788C-5959-838A-4B6FED7AEE19}" dt="2021-03-22T11:50:09.859" v="57" actId="1076"/>
      <pc:docMkLst>
        <pc:docMk/>
      </pc:docMkLst>
      <pc:sldChg chg="addSp modSp">
        <pc:chgData name="Mohamed Elsayed Elawady" userId="S::me20@stir.ac.uk::2bdfd89a-5765-442d-bc41-e4266ccd0d9e" providerId="AD" clId="Web-{042A2EE6-788C-5959-838A-4B6FED7AEE19}" dt="2021-03-22T11:50:09.859" v="57" actId="1076"/>
        <pc:sldMkLst>
          <pc:docMk/>
          <pc:sldMk cId="3571853097" sldId="258"/>
        </pc:sldMkLst>
        <pc:spChg chg="mod">
          <ac:chgData name="Mohamed Elsayed Elawady" userId="S::me20@stir.ac.uk::2bdfd89a-5765-442d-bc41-e4266ccd0d9e" providerId="AD" clId="Web-{042A2EE6-788C-5959-838A-4B6FED7AEE19}" dt="2021-03-22T11:49:09.249" v="49" actId="14100"/>
          <ac:spMkLst>
            <pc:docMk/>
            <pc:sldMk cId="3571853097" sldId="258"/>
            <ac:spMk id="3" creationId="{13CDA5EE-6DE8-E848-86C2-17AE09843C2E}"/>
          </ac:spMkLst>
        </pc:spChg>
        <pc:spChg chg="mod">
          <ac:chgData name="Mohamed Elsayed Elawady" userId="S::me20@stir.ac.uk::2bdfd89a-5765-442d-bc41-e4266ccd0d9e" providerId="AD" clId="Web-{042A2EE6-788C-5959-838A-4B6FED7AEE19}" dt="2021-03-22T11:49:31.171" v="51" actId="1076"/>
          <ac:spMkLst>
            <pc:docMk/>
            <pc:sldMk cId="3571853097" sldId="258"/>
            <ac:spMk id="8" creationId="{5D31EF5A-DEAF-4D0B-8946-0ACD8B251E25}"/>
          </ac:spMkLst>
        </pc:spChg>
        <pc:spChg chg="add mod">
          <ac:chgData name="Mohamed Elsayed Elawady" userId="S::me20@stir.ac.uk::2bdfd89a-5765-442d-bc41-e4266ccd0d9e" providerId="AD" clId="Web-{042A2EE6-788C-5959-838A-4B6FED7AEE19}" dt="2021-03-22T11:50:09.859" v="57" actId="1076"/>
          <ac:spMkLst>
            <pc:docMk/>
            <pc:sldMk cId="3571853097" sldId="258"/>
            <ac:spMk id="21" creationId="{21D524F0-330B-4C29-9AAD-C56E1AB4DD57}"/>
          </ac:spMkLst>
        </pc:spChg>
        <pc:picChg chg="mod">
          <ac:chgData name="Mohamed Elsayed Elawady" userId="S::me20@stir.ac.uk::2bdfd89a-5765-442d-bc41-e4266ccd0d9e" providerId="AD" clId="Web-{042A2EE6-788C-5959-838A-4B6FED7AEE19}" dt="2021-03-22T11:49:26.171" v="50" actId="1076"/>
          <ac:picMkLst>
            <pc:docMk/>
            <pc:sldMk cId="3571853097" sldId="258"/>
            <ac:picMk id="7" creationId="{0689D58B-6678-4895-8BD3-8D23F3E04CB1}"/>
          </ac:picMkLst>
        </pc:picChg>
        <pc:picChg chg="add mod">
          <ac:chgData name="Mohamed Elsayed Elawady" userId="S::me20@stir.ac.uk::2bdfd89a-5765-442d-bc41-e4266ccd0d9e" providerId="AD" clId="Web-{042A2EE6-788C-5959-838A-4B6FED7AEE19}" dt="2021-03-22T11:49:34.030" v="52" actId="1076"/>
          <ac:picMkLst>
            <pc:docMk/>
            <pc:sldMk cId="3571853097" sldId="258"/>
            <ac:picMk id="15" creationId="{A4A00CE3-D39C-4A63-A958-11519CB6140F}"/>
          </ac:picMkLst>
        </pc:picChg>
      </pc:sldChg>
      <pc:sldChg chg="modSp">
        <pc:chgData name="Mohamed Elsayed Elawady" userId="S::me20@stir.ac.uk::2bdfd89a-5765-442d-bc41-e4266ccd0d9e" providerId="AD" clId="Web-{042A2EE6-788C-5959-838A-4B6FED7AEE19}" dt="2021-03-22T11:40:54.991" v="8"/>
        <pc:sldMkLst>
          <pc:docMk/>
          <pc:sldMk cId="2817096957" sldId="261"/>
        </pc:sldMkLst>
        <pc:spChg chg="mod">
          <ac:chgData name="Mohamed Elsayed Elawady" userId="S::me20@stir.ac.uk::2bdfd89a-5765-442d-bc41-e4266ccd0d9e" providerId="AD" clId="Web-{042A2EE6-788C-5959-838A-4B6FED7AEE19}" dt="2021-03-22T11:36:54.624" v="0" actId="20577"/>
          <ac:spMkLst>
            <pc:docMk/>
            <pc:sldMk cId="2817096957" sldId="261"/>
            <ac:spMk id="2" creationId="{7D2BA4AC-F0F0-3240-A490-6C9F6A4B08E8}"/>
          </ac:spMkLst>
        </pc:spChg>
        <pc:graphicFrameChg chg="mod modGraphic">
          <ac:chgData name="Mohamed Elsayed Elawady" userId="S::me20@stir.ac.uk::2bdfd89a-5765-442d-bc41-e4266ccd0d9e" providerId="AD" clId="Web-{042A2EE6-788C-5959-838A-4B6FED7AEE19}" dt="2021-03-22T11:40:54.991" v="8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  <pc:sldChg chg="modSp">
        <pc:chgData name="Mohamed Elsayed Elawady" userId="S::me20@stir.ac.uk::2bdfd89a-5765-442d-bc41-e4266ccd0d9e" providerId="AD" clId="Web-{042A2EE6-788C-5959-838A-4B6FED7AEE19}" dt="2021-03-22T11:37:00.925" v="2" actId="20577"/>
        <pc:sldMkLst>
          <pc:docMk/>
          <pc:sldMk cId="934147035" sldId="262"/>
        </pc:sldMkLst>
        <pc:spChg chg="mod">
          <ac:chgData name="Mohamed Elsayed Elawady" userId="S::me20@stir.ac.uk::2bdfd89a-5765-442d-bc41-e4266ccd0d9e" providerId="AD" clId="Web-{042A2EE6-788C-5959-838A-4B6FED7AEE19}" dt="2021-03-22T11:37:00.925" v="2" actId="20577"/>
          <ac:spMkLst>
            <pc:docMk/>
            <pc:sldMk cId="934147035" sldId="262"/>
            <ac:spMk id="2" creationId="{5895B92B-6561-5B46-BE8D-034CAD12E320}"/>
          </ac:spMkLst>
        </pc:spChg>
      </pc:sldChg>
    </pc:docChg>
  </pc:docChgLst>
  <pc:docChgLst>
    <pc:chgData name="Mohamed Elsayed Elawady" userId="S::me20@stir.ac.uk::2bdfd89a-5765-442d-bc41-e4266ccd0d9e" providerId="AD" clId="Web-{8C50D2EE-A34F-BCCD-FF37-A64A91B79A4E}"/>
    <pc:docChg chg="modSld">
      <pc:chgData name="Mohamed Elsayed Elawady" userId="S::me20@stir.ac.uk::2bdfd89a-5765-442d-bc41-e4266ccd0d9e" providerId="AD" clId="Web-{8C50D2EE-A34F-BCCD-FF37-A64A91B79A4E}" dt="2021-03-18T17:29:50.899" v="39" actId="20577"/>
      <pc:docMkLst>
        <pc:docMk/>
      </pc:docMkLst>
      <pc:sldChg chg="modSp">
        <pc:chgData name="Mohamed Elsayed Elawady" userId="S::me20@stir.ac.uk::2bdfd89a-5765-442d-bc41-e4266ccd0d9e" providerId="AD" clId="Web-{8C50D2EE-A34F-BCCD-FF37-A64A91B79A4E}" dt="2021-03-18T17:17:47.403" v="1" actId="20577"/>
        <pc:sldMkLst>
          <pc:docMk/>
          <pc:sldMk cId="1850236640" sldId="257"/>
        </pc:sldMkLst>
        <pc:spChg chg="mod">
          <ac:chgData name="Mohamed Elsayed Elawady" userId="S::me20@stir.ac.uk::2bdfd89a-5765-442d-bc41-e4266ccd0d9e" providerId="AD" clId="Web-{8C50D2EE-A34F-BCCD-FF37-A64A91B79A4E}" dt="2021-03-18T17:17:47.403" v="1" actId="20577"/>
          <ac:spMkLst>
            <pc:docMk/>
            <pc:sldMk cId="1850236640" sldId="257"/>
            <ac:spMk id="5" creationId="{A41C0094-42C8-4F4E-A692-686AA437F2F1}"/>
          </ac:spMkLst>
        </pc:spChg>
      </pc:sldChg>
      <pc:sldChg chg="modSp addCm">
        <pc:chgData name="Mohamed Elsayed Elawady" userId="S::me20@stir.ac.uk::2bdfd89a-5765-442d-bc41-e4266ccd0d9e" providerId="AD" clId="Web-{8C50D2EE-A34F-BCCD-FF37-A64A91B79A4E}" dt="2021-03-18T17:22:46.474" v="5" actId="20577"/>
        <pc:sldMkLst>
          <pc:docMk/>
          <pc:sldMk cId="3571853097" sldId="258"/>
        </pc:sldMkLst>
        <pc:spChg chg="mod">
          <ac:chgData name="Mohamed Elsayed Elawady" userId="S::me20@stir.ac.uk::2bdfd89a-5765-442d-bc41-e4266ccd0d9e" providerId="AD" clId="Web-{8C50D2EE-A34F-BCCD-FF37-A64A91B79A4E}" dt="2021-03-18T17:22:46.474" v="5" actId="20577"/>
          <ac:spMkLst>
            <pc:docMk/>
            <pc:sldMk cId="3571853097" sldId="258"/>
            <ac:spMk id="3" creationId="{13CDA5EE-6DE8-E848-86C2-17AE09843C2E}"/>
          </ac:spMkLst>
        </pc:spChg>
      </pc:sldChg>
      <pc:sldChg chg="modSp">
        <pc:chgData name="Mohamed Elsayed Elawady" userId="S::me20@stir.ac.uk::2bdfd89a-5765-442d-bc41-e4266ccd0d9e" providerId="AD" clId="Web-{8C50D2EE-A34F-BCCD-FF37-A64A91B79A4E}" dt="2021-03-18T17:22:53.240" v="9" actId="20577"/>
        <pc:sldMkLst>
          <pc:docMk/>
          <pc:sldMk cId="4132998605" sldId="259"/>
        </pc:sldMkLst>
        <pc:spChg chg="mod">
          <ac:chgData name="Mohamed Elsayed Elawady" userId="S::me20@stir.ac.uk::2bdfd89a-5765-442d-bc41-e4266ccd0d9e" providerId="AD" clId="Web-{8C50D2EE-A34F-BCCD-FF37-A64A91B79A4E}" dt="2021-03-18T17:22:53.240" v="9" actId="20577"/>
          <ac:spMkLst>
            <pc:docMk/>
            <pc:sldMk cId="4132998605" sldId="259"/>
            <ac:spMk id="3" creationId="{C8BE463A-D838-C64D-9878-253769E8ED15}"/>
          </ac:spMkLst>
        </pc:spChg>
      </pc:sldChg>
      <pc:sldChg chg="modSp">
        <pc:chgData name="Mohamed Elsayed Elawady" userId="S::me20@stir.ac.uk::2bdfd89a-5765-442d-bc41-e4266ccd0d9e" providerId="AD" clId="Web-{8C50D2EE-A34F-BCCD-FF37-A64A91B79A4E}" dt="2021-03-18T17:28:09.750" v="37" actId="20577"/>
        <pc:sldMkLst>
          <pc:docMk/>
          <pc:sldMk cId="2817096957" sldId="261"/>
        </pc:sldMkLst>
        <pc:spChg chg="mod">
          <ac:chgData name="Mohamed Elsayed Elawady" userId="S::me20@stir.ac.uk::2bdfd89a-5765-442d-bc41-e4266ccd0d9e" providerId="AD" clId="Web-{8C50D2EE-A34F-BCCD-FF37-A64A91B79A4E}" dt="2021-03-18T17:28:09.750" v="37" actId="20577"/>
          <ac:spMkLst>
            <pc:docMk/>
            <pc:sldMk cId="2817096957" sldId="261"/>
            <ac:spMk id="2" creationId="{7D2BA4AC-F0F0-3240-A490-6C9F6A4B08E8}"/>
          </ac:spMkLst>
        </pc:spChg>
        <pc:graphicFrameChg chg="mod modGraphic">
          <ac:chgData name="Mohamed Elsayed Elawady" userId="S::me20@stir.ac.uk::2bdfd89a-5765-442d-bc41-e4266ccd0d9e" providerId="AD" clId="Web-{8C50D2EE-A34F-BCCD-FF37-A64A91B79A4E}" dt="2021-03-18T17:25:58.209" v="35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  <pc:sldChg chg="modSp">
        <pc:chgData name="Mohamed Elsayed Elawady" userId="S::me20@stir.ac.uk::2bdfd89a-5765-442d-bc41-e4266ccd0d9e" providerId="AD" clId="Web-{8C50D2EE-A34F-BCCD-FF37-A64A91B79A4E}" dt="2021-03-18T17:29:50.899" v="39" actId="20577"/>
        <pc:sldMkLst>
          <pc:docMk/>
          <pc:sldMk cId="934147035" sldId="262"/>
        </pc:sldMkLst>
        <pc:spChg chg="mod">
          <ac:chgData name="Mohamed Elsayed Elawady" userId="S::me20@stir.ac.uk::2bdfd89a-5765-442d-bc41-e4266ccd0d9e" providerId="AD" clId="Web-{8C50D2EE-A34F-BCCD-FF37-A64A91B79A4E}" dt="2021-03-18T17:29:50.899" v="39" actId="20577"/>
          <ac:spMkLst>
            <pc:docMk/>
            <pc:sldMk cId="934147035" sldId="262"/>
            <ac:spMk id="2" creationId="{5895B92B-6561-5B46-BE8D-034CAD12E320}"/>
          </ac:spMkLst>
        </pc:spChg>
      </pc:sldChg>
    </pc:docChg>
  </pc:docChgLst>
  <pc:docChgLst>
    <pc:chgData name="David Dai" userId="S::zhd00012@students.stir.ac.uk::63b43320-b80f-4fb2-8267-5f58fcd89d08" providerId="AD" clId="Web-{C3475873-0B7A-0A2A-C841-DB9538C12814}"/>
    <pc:docChg chg="modSld">
      <pc:chgData name="David Dai" userId="S::zhd00012@students.stir.ac.uk::63b43320-b80f-4fb2-8267-5f58fcd89d08" providerId="AD" clId="Web-{C3475873-0B7A-0A2A-C841-DB9538C12814}" dt="2021-03-19T02:05:45.580" v="158" actId="1076"/>
      <pc:docMkLst>
        <pc:docMk/>
      </pc:docMkLst>
      <pc:sldChg chg="addSp modSp">
        <pc:chgData name="David Dai" userId="S::zhd00012@students.stir.ac.uk::63b43320-b80f-4fb2-8267-5f58fcd89d08" providerId="AD" clId="Web-{C3475873-0B7A-0A2A-C841-DB9538C12814}" dt="2021-03-19T02:03:10.579" v="85" actId="1076"/>
        <pc:sldMkLst>
          <pc:docMk/>
          <pc:sldMk cId="3571853097" sldId="258"/>
        </pc:sldMkLst>
        <pc:spChg chg="mod">
          <ac:chgData name="David Dai" userId="S::zhd00012@students.stir.ac.uk::63b43320-b80f-4fb2-8267-5f58fcd89d08" providerId="AD" clId="Web-{C3475873-0B7A-0A2A-C841-DB9538C12814}" dt="2021-03-19T00:48:19.846" v="0" actId="20577"/>
          <ac:spMkLst>
            <pc:docMk/>
            <pc:sldMk cId="3571853097" sldId="258"/>
            <ac:spMk id="3" creationId="{13CDA5EE-6DE8-E848-86C2-17AE09843C2E}"/>
          </ac:spMkLst>
        </pc:spChg>
        <pc:spChg chg="add mod">
          <ac:chgData name="David Dai" userId="S::zhd00012@students.stir.ac.uk::63b43320-b80f-4fb2-8267-5f58fcd89d08" providerId="AD" clId="Web-{C3475873-0B7A-0A2A-C841-DB9538C12814}" dt="2021-03-19T02:01:46.329" v="69" actId="1076"/>
          <ac:spMkLst>
            <pc:docMk/>
            <pc:sldMk cId="3571853097" sldId="258"/>
            <ac:spMk id="8" creationId="{5D31EF5A-DEAF-4D0B-8946-0ACD8B251E25}"/>
          </ac:spMkLst>
        </pc:spChg>
        <pc:spChg chg="add mod">
          <ac:chgData name="David Dai" userId="S::zhd00012@students.stir.ac.uk::63b43320-b80f-4fb2-8267-5f58fcd89d08" providerId="AD" clId="Web-{C3475873-0B7A-0A2A-C841-DB9538C12814}" dt="2021-03-19T02:03:10.579" v="85" actId="1076"/>
          <ac:spMkLst>
            <pc:docMk/>
            <pc:sldMk cId="3571853097" sldId="258"/>
            <ac:spMk id="12" creationId="{D2340A3E-081E-481D-B1AA-1FAC86A5D923}"/>
          </ac:spMkLst>
        </pc:spChg>
        <pc:spChg chg="mod">
          <ac:chgData name="David Dai" userId="S::zhd00012@students.stir.ac.uk::63b43320-b80f-4fb2-8267-5f58fcd89d08" providerId="AD" clId="Web-{C3475873-0B7A-0A2A-C841-DB9538C12814}" dt="2021-03-19T02:00:38.547" v="43" actId="1076"/>
          <ac:spMkLst>
            <pc:docMk/>
            <pc:sldMk cId="3571853097" sldId="258"/>
            <ac:spMk id="17" creationId="{AAB6C434-FA16-1748-AB84-0523B50ED374}"/>
          </ac:spMkLst>
        </pc:spChg>
        <pc:spChg chg="mod">
          <ac:chgData name="David Dai" userId="S::zhd00012@students.stir.ac.uk::63b43320-b80f-4fb2-8267-5f58fcd89d08" providerId="AD" clId="Web-{C3475873-0B7A-0A2A-C841-DB9538C12814}" dt="2021-03-19T02:00:38.563" v="44" actId="1076"/>
          <ac:spMkLst>
            <pc:docMk/>
            <pc:sldMk cId="3571853097" sldId="258"/>
            <ac:spMk id="18" creationId="{F93412CC-7FCC-6F4B-872E-03BB70D2598E}"/>
          </ac:spMkLst>
        </pc:spChg>
        <pc:spChg chg="mod">
          <ac:chgData name="David Dai" userId="S::zhd00012@students.stir.ac.uk::63b43320-b80f-4fb2-8267-5f58fcd89d08" providerId="AD" clId="Web-{C3475873-0B7A-0A2A-C841-DB9538C12814}" dt="2021-03-19T02:00:38.563" v="45" actId="1076"/>
          <ac:spMkLst>
            <pc:docMk/>
            <pc:sldMk cId="3571853097" sldId="258"/>
            <ac:spMk id="20" creationId="{47E8893C-0B30-F044-BF8B-53B8E1BB1EE3}"/>
          </ac:spMkLst>
        </pc:spChg>
        <pc:picChg chg="add mod">
          <ac:chgData name="David Dai" userId="S::zhd00012@students.stir.ac.uk::63b43320-b80f-4fb2-8267-5f58fcd89d08" providerId="AD" clId="Web-{C3475873-0B7A-0A2A-C841-DB9538C12814}" dt="2021-03-19T02:00:41.250" v="46" actId="1076"/>
          <ac:picMkLst>
            <pc:docMk/>
            <pc:sldMk cId="3571853097" sldId="258"/>
            <ac:picMk id="7" creationId="{0689D58B-6678-4895-8BD3-8D23F3E04CB1}"/>
          </ac:picMkLst>
        </pc:picChg>
        <pc:picChg chg="add mod">
          <ac:chgData name="David Dai" userId="S::zhd00012@students.stir.ac.uk::63b43320-b80f-4fb2-8267-5f58fcd89d08" providerId="AD" clId="Web-{C3475873-0B7A-0A2A-C841-DB9538C12814}" dt="2021-03-19T02:02:38.688" v="75" actId="1076"/>
          <ac:picMkLst>
            <pc:docMk/>
            <pc:sldMk cId="3571853097" sldId="258"/>
            <ac:picMk id="9" creationId="{CA1BDCF9-8053-4115-9FDC-A5DE2AEEF685}"/>
          </ac:picMkLst>
        </pc:picChg>
        <pc:picChg chg="mod">
          <ac:chgData name="David Dai" userId="S::zhd00012@students.stir.ac.uk::63b43320-b80f-4fb2-8267-5f58fcd89d08" providerId="AD" clId="Web-{C3475873-0B7A-0A2A-C841-DB9538C12814}" dt="2021-03-19T02:00:38.500" v="40" actId="1076"/>
          <ac:picMkLst>
            <pc:docMk/>
            <pc:sldMk cId="3571853097" sldId="258"/>
            <ac:picMk id="10" creationId="{C3C9B054-8569-D244-AAD1-D2B586D31ED0}"/>
          </ac:picMkLst>
        </pc:picChg>
        <pc:picChg chg="mod">
          <ac:chgData name="David Dai" userId="S::zhd00012@students.stir.ac.uk::63b43320-b80f-4fb2-8267-5f58fcd89d08" providerId="AD" clId="Web-{C3475873-0B7A-0A2A-C841-DB9538C12814}" dt="2021-03-19T02:00:38.516" v="41" actId="1076"/>
          <ac:picMkLst>
            <pc:docMk/>
            <pc:sldMk cId="3571853097" sldId="258"/>
            <ac:picMk id="14" creationId="{DA7964E9-7A31-7E49-AF2D-3C68B8575059}"/>
          </ac:picMkLst>
        </pc:picChg>
        <pc:picChg chg="mod">
          <ac:chgData name="David Dai" userId="S::zhd00012@students.stir.ac.uk::63b43320-b80f-4fb2-8267-5f58fcd89d08" providerId="AD" clId="Web-{C3475873-0B7A-0A2A-C841-DB9538C12814}" dt="2021-03-19T02:00:38.547" v="42" actId="1076"/>
          <ac:picMkLst>
            <pc:docMk/>
            <pc:sldMk cId="3571853097" sldId="258"/>
            <ac:picMk id="16" creationId="{27D67717-D242-284D-BD7C-35C603D0F4C1}"/>
          </ac:picMkLst>
        </pc:picChg>
      </pc:sldChg>
      <pc:sldChg chg="addSp modSp">
        <pc:chgData name="David Dai" userId="S::zhd00012@students.stir.ac.uk::63b43320-b80f-4fb2-8267-5f58fcd89d08" providerId="AD" clId="Web-{C3475873-0B7A-0A2A-C841-DB9538C12814}" dt="2021-03-19T02:05:45.580" v="158" actId="1076"/>
        <pc:sldMkLst>
          <pc:docMk/>
          <pc:sldMk cId="2817096957" sldId="261"/>
        </pc:sldMkLst>
        <pc:spChg chg="mod">
          <ac:chgData name="David Dai" userId="S::zhd00012@students.stir.ac.uk::63b43320-b80f-4fb2-8267-5f58fcd89d08" providerId="AD" clId="Web-{C3475873-0B7A-0A2A-C841-DB9538C12814}" dt="2021-03-19T02:05:29.002" v="155" actId="1076"/>
          <ac:spMkLst>
            <pc:docMk/>
            <pc:sldMk cId="2817096957" sldId="261"/>
            <ac:spMk id="2" creationId="{7D2BA4AC-F0F0-3240-A490-6C9F6A4B08E8}"/>
          </ac:spMkLst>
        </pc:spChg>
        <pc:spChg chg="add mod">
          <ac:chgData name="David Dai" userId="S::zhd00012@students.stir.ac.uk::63b43320-b80f-4fb2-8267-5f58fcd89d08" providerId="AD" clId="Web-{C3475873-0B7A-0A2A-C841-DB9538C12814}" dt="2021-03-19T02:05:45.580" v="158" actId="1076"/>
          <ac:spMkLst>
            <pc:docMk/>
            <pc:sldMk cId="2817096957" sldId="261"/>
            <ac:spMk id="3" creationId="{4DEA97F0-0A32-4E96-97E9-D95DB88BCE9C}"/>
          </ac:spMkLst>
        </pc:spChg>
      </pc:sldChg>
    </pc:docChg>
  </pc:docChgLst>
  <pc:docChgLst>
    <pc:chgData name="David Dai" userId="S::zhd00012@students.stir.ac.uk::63b43320-b80f-4fb2-8267-5f58fcd89d08" providerId="AD" clId="Web-{18937AEC-1C33-74CD-5BE0-122D829088F6}"/>
    <pc:docChg chg="modSld">
      <pc:chgData name="David Dai" userId="S::zhd00012@students.stir.ac.uk::63b43320-b80f-4fb2-8267-5f58fcd89d08" providerId="AD" clId="Web-{18937AEC-1C33-74CD-5BE0-122D829088F6}" dt="2021-03-25T11:38:00.519" v="27"/>
      <pc:docMkLst>
        <pc:docMk/>
      </pc:docMkLst>
      <pc:sldChg chg="modSp">
        <pc:chgData name="David Dai" userId="S::zhd00012@students.stir.ac.uk::63b43320-b80f-4fb2-8267-5f58fcd89d08" providerId="AD" clId="Web-{18937AEC-1C33-74CD-5BE0-122D829088F6}" dt="2021-03-25T11:38:00.519" v="27"/>
        <pc:sldMkLst>
          <pc:docMk/>
          <pc:sldMk cId="2817096957" sldId="261"/>
        </pc:sldMkLst>
        <pc:graphicFrameChg chg="mod modGraphic">
          <ac:chgData name="David Dai" userId="S::zhd00012@students.stir.ac.uk::63b43320-b80f-4fb2-8267-5f58fcd89d08" providerId="AD" clId="Web-{18937AEC-1C33-74CD-5BE0-122D829088F6}" dt="2021-03-25T11:38:00.519" v="27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</pc:docChg>
  </pc:docChgLst>
  <pc:docChgLst>
    <pc:chgData name="David Dai" userId="S::zhd00012@students.stir.ac.uk::63b43320-b80f-4fb2-8267-5f58fcd89d08" providerId="AD" clId="Web-{889CBB9C-3474-2F66-2B75-A6F264E1AD93}"/>
    <pc:docChg chg="modSld">
      <pc:chgData name="David Dai" userId="S::zhd00012@students.stir.ac.uk::63b43320-b80f-4fb2-8267-5f58fcd89d08" providerId="AD" clId="Web-{889CBB9C-3474-2F66-2B75-A6F264E1AD93}" dt="2021-03-23T13:03:28.656" v="201" actId="14100"/>
      <pc:docMkLst>
        <pc:docMk/>
      </pc:docMkLst>
      <pc:sldChg chg="addSp delSp modSp">
        <pc:chgData name="David Dai" userId="S::zhd00012@students.stir.ac.uk::63b43320-b80f-4fb2-8267-5f58fcd89d08" providerId="AD" clId="Web-{889CBB9C-3474-2F66-2B75-A6F264E1AD93}" dt="2021-03-22T13:54:39.124" v="94" actId="1076"/>
        <pc:sldMkLst>
          <pc:docMk/>
          <pc:sldMk cId="4132998605" sldId="259"/>
        </pc:sldMkLst>
        <pc:spChg chg="add mod">
          <ac:chgData name="David Dai" userId="S::zhd00012@students.stir.ac.uk::63b43320-b80f-4fb2-8267-5f58fcd89d08" providerId="AD" clId="Web-{889CBB9C-3474-2F66-2B75-A6F264E1AD93}" dt="2021-03-22T13:54:02.030" v="83" actId="1076"/>
          <ac:spMkLst>
            <pc:docMk/>
            <pc:sldMk cId="4132998605" sldId="259"/>
            <ac:spMk id="7" creationId="{B87D9FB6-BA7A-4632-90AF-73BC70E12CE2}"/>
          </ac:spMkLst>
        </pc:spChg>
        <pc:spChg chg="add mod">
          <ac:chgData name="David Dai" userId="S::zhd00012@students.stir.ac.uk::63b43320-b80f-4fb2-8267-5f58fcd89d08" providerId="AD" clId="Web-{889CBB9C-3474-2F66-2B75-A6F264E1AD93}" dt="2021-03-22T13:54:39.124" v="94" actId="1076"/>
          <ac:spMkLst>
            <pc:docMk/>
            <pc:sldMk cId="4132998605" sldId="259"/>
            <ac:spMk id="9" creationId="{87B7E7A3-47CB-4CFB-B6AD-E868AB400282}"/>
          </ac:spMkLst>
        </pc:spChg>
        <pc:picChg chg="add del mod">
          <ac:chgData name="David Dai" userId="S::zhd00012@students.stir.ac.uk::63b43320-b80f-4fb2-8267-5f58fcd89d08" providerId="AD" clId="Web-{889CBB9C-3474-2F66-2B75-A6F264E1AD93}" dt="2021-03-22T10:46:39.189" v="17"/>
          <ac:picMkLst>
            <pc:docMk/>
            <pc:sldMk cId="4132998605" sldId="259"/>
            <ac:picMk id="7" creationId="{F2BAE105-B079-4B51-96C1-150D4D68A612}"/>
          </ac:picMkLst>
        </pc:picChg>
        <pc:picChg chg="add mod modCrop">
          <ac:chgData name="David Dai" userId="S::zhd00012@students.stir.ac.uk::63b43320-b80f-4fb2-8267-5f58fcd89d08" providerId="AD" clId="Web-{889CBB9C-3474-2F66-2B75-A6F264E1AD93}" dt="2021-03-22T13:54:34.327" v="93" actId="1076"/>
          <ac:picMkLst>
            <pc:docMk/>
            <pc:sldMk cId="4132998605" sldId="259"/>
            <ac:picMk id="8" creationId="{1DFA8B6E-7F52-450C-ADAD-6120A790E489}"/>
          </ac:picMkLst>
        </pc:picChg>
        <pc:picChg chg="add del mod modCrop">
          <ac:chgData name="David Dai" userId="S::zhd00012@students.stir.ac.uk::63b43320-b80f-4fb2-8267-5f58fcd89d08" providerId="AD" clId="Web-{889CBB9C-3474-2F66-2B75-A6F264E1AD93}" dt="2021-03-22T10:48:58.078" v="30"/>
          <ac:picMkLst>
            <pc:docMk/>
            <pc:sldMk cId="4132998605" sldId="259"/>
            <ac:picMk id="9" creationId="{E20158DD-79E3-45A2-A639-553F9B05244E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0:50:24.610" v="37"/>
          <ac:picMkLst>
            <pc:docMk/>
            <pc:sldMk cId="4132998605" sldId="259"/>
            <ac:picMk id="10" creationId="{64C1CC56-272A-4A6F-927E-9A93487F7124}"/>
          </ac:picMkLst>
        </pc:picChg>
        <pc:picChg chg="add mod modCrop">
          <ac:chgData name="David Dai" userId="S::zhd00012@students.stir.ac.uk::63b43320-b80f-4fb2-8267-5f58fcd89d08" providerId="AD" clId="Web-{889CBB9C-3474-2F66-2B75-A6F264E1AD93}" dt="2021-03-22T13:53:58.233" v="82" actId="1076"/>
          <ac:picMkLst>
            <pc:docMk/>
            <pc:sldMk cId="4132998605" sldId="259"/>
            <ac:picMk id="12" creationId="{5AE68665-7267-4B94-B6B9-13470552C2C4}"/>
          </ac:picMkLst>
        </pc:picChg>
      </pc:sldChg>
      <pc:sldChg chg="addSp delSp modSp">
        <pc:chgData name="David Dai" userId="S::zhd00012@students.stir.ac.uk::63b43320-b80f-4fb2-8267-5f58fcd89d08" providerId="AD" clId="Web-{889CBB9C-3474-2F66-2B75-A6F264E1AD93}" dt="2021-03-23T13:03:28.656" v="201" actId="14100"/>
        <pc:sldMkLst>
          <pc:docMk/>
          <pc:sldMk cId="934147035" sldId="262"/>
        </pc:sldMkLst>
        <pc:spChg chg="add mod">
          <ac:chgData name="David Dai" userId="S::zhd00012@students.stir.ac.uk::63b43320-b80f-4fb2-8267-5f58fcd89d08" providerId="AD" clId="Web-{889CBB9C-3474-2F66-2B75-A6F264E1AD93}" dt="2021-03-22T18:02:51.097" v="197" actId="14100"/>
          <ac:spMkLst>
            <pc:docMk/>
            <pc:sldMk cId="934147035" sldId="262"/>
            <ac:spMk id="10" creationId="{9C3D3DE6-69DE-434F-96DC-F61745AE67AB}"/>
          </ac:spMkLst>
        </pc:spChg>
        <pc:spChg chg="add mod">
          <ac:chgData name="David Dai" userId="S::zhd00012@students.stir.ac.uk::63b43320-b80f-4fb2-8267-5f58fcd89d08" providerId="AD" clId="Web-{889CBB9C-3474-2F66-2B75-A6F264E1AD93}" dt="2021-03-22T18:02:43.112" v="193" actId="14100"/>
          <ac:spMkLst>
            <pc:docMk/>
            <pc:sldMk cId="934147035" sldId="262"/>
            <ac:spMk id="15" creationId="{1E3FE6BC-D746-48AD-94A7-8F512A69CB76}"/>
          </ac:spMkLst>
        </pc:spChg>
        <pc:spChg chg="add del mod">
          <ac:chgData name="David Dai" userId="S::zhd00012@students.stir.ac.uk::63b43320-b80f-4fb2-8267-5f58fcd89d08" providerId="AD" clId="Web-{889CBB9C-3474-2F66-2B75-A6F264E1AD93}" dt="2021-03-22T16:01:17.644" v="103"/>
          <ac:spMkLst>
            <pc:docMk/>
            <pc:sldMk cId="934147035" sldId="262"/>
            <ac:spMk id="17" creationId="{AA72F30D-B235-4265-9637-CDA656091E9E}"/>
          </ac:spMkLst>
        </pc:spChg>
        <pc:picChg chg="add mod ord">
          <ac:chgData name="David Dai" userId="S::zhd00012@students.stir.ac.uk::63b43320-b80f-4fb2-8267-5f58fcd89d08" providerId="AD" clId="Web-{889CBB9C-3474-2F66-2B75-A6F264E1AD93}" dt="2021-03-22T16:03:40.318" v="127" actId="1076"/>
          <ac:picMkLst>
            <pc:docMk/>
            <pc:sldMk cId="934147035" sldId="262"/>
            <ac:picMk id="3" creationId="{8A13324F-4D3A-4FF2-8196-A2B41AA0E2CB}"/>
          </ac:picMkLst>
        </pc:picChg>
        <pc:picChg chg="del mod">
          <ac:chgData name="David Dai" userId="S::zhd00012@students.stir.ac.uk::63b43320-b80f-4fb2-8267-5f58fcd89d08" providerId="AD" clId="Web-{889CBB9C-3474-2F66-2B75-A6F264E1AD93}" dt="2021-03-22T14:02:53.271" v="101"/>
          <ac:picMkLst>
            <pc:docMk/>
            <pc:sldMk cId="934147035" sldId="262"/>
            <ac:picMk id="3" creationId="{BF0CD9FB-4B9B-4766-A686-2ED68E8E9E3A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6:03:40.381" v="128" actId="1076"/>
          <ac:picMkLst>
            <pc:docMk/>
            <pc:sldMk cId="934147035" sldId="262"/>
            <ac:picMk id="7" creationId="{6367CA07-748F-44CA-81FD-67212B63F9E6}"/>
          </ac:picMkLst>
        </pc:picChg>
        <pc:picChg chg="del mod">
          <ac:chgData name="David Dai" userId="S::zhd00012@students.stir.ac.uk::63b43320-b80f-4fb2-8267-5f58fcd89d08" providerId="AD" clId="Web-{889CBB9C-3474-2F66-2B75-A6F264E1AD93}" dt="2021-03-22T14:02:53.256" v="100"/>
          <ac:picMkLst>
            <pc:docMk/>
            <pc:sldMk cId="934147035" sldId="262"/>
            <ac:picMk id="7" creationId="{7145B696-8291-4C1F-AA28-5C5DC36D0DD3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6:03:40.428" v="129" actId="1076"/>
          <ac:picMkLst>
            <pc:docMk/>
            <pc:sldMk cId="934147035" sldId="262"/>
            <ac:picMk id="8" creationId="{13132A06-E616-44AC-AB73-A713A9770DAE}"/>
          </ac:picMkLst>
        </pc:picChg>
        <pc:picChg chg="del mod">
          <ac:chgData name="David Dai" userId="S::zhd00012@students.stir.ac.uk::63b43320-b80f-4fb2-8267-5f58fcd89d08" providerId="AD" clId="Web-{889CBB9C-3474-2F66-2B75-A6F264E1AD93}" dt="2021-03-22T14:02:53.256" v="99"/>
          <ac:picMkLst>
            <pc:docMk/>
            <pc:sldMk cId="934147035" sldId="262"/>
            <ac:picMk id="8" creationId="{5400275E-5711-43F7-9862-89739E7F6D4A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6:03:40.459" v="130" actId="1076"/>
          <ac:picMkLst>
            <pc:docMk/>
            <pc:sldMk cId="934147035" sldId="262"/>
            <ac:picMk id="9" creationId="{6FB2554C-5A36-4572-ABBE-147D73F7B71B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4:02:53.256" v="98"/>
          <ac:picMkLst>
            <pc:docMk/>
            <pc:sldMk cId="934147035" sldId="262"/>
            <ac:picMk id="9" creationId="{7AEF02FC-1D95-4235-9BBF-9458D515670E}"/>
          </ac:picMkLst>
        </pc:picChg>
        <pc:picChg chg="del mod">
          <ac:chgData name="David Dai" userId="S::zhd00012@students.stir.ac.uk::63b43320-b80f-4fb2-8267-5f58fcd89d08" providerId="AD" clId="Web-{889CBB9C-3474-2F66-2B75-A6F264E1AD93}" dt="2021-03-22T14:02:53.428" v="102"/>
          <ac:picMkLst>
            <pc:docMk/>
            <pc:sldMk cId="934147035" sldId="262"/>
            <ac:picMk id="10" creationId="{00C64C72-0BC7-44CB-820E-8981768086AD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7:43:36.129" v="160" actId="1076"/>
          <ac:picMkLst>
            <pc:docMk/>
            <pc:sldMk cId="934147035" sldId="262"/>
            <ac:picMk id="12" creationId="{00243C51-9775-4FA9-8BFF-CAC2CFD5D421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4:02:53.256" v="97"/>
          <ac:picMkLst>
            <pc:docMk/>
            <pc:sldMk cId="934147035" sldId="262"/>
            <ac:picMk id="12" creationId="{CF3DAFEF-5B0D-49DE-8203-6BAB90423FF9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4:02:53.256" v="96"/>
          <ac:picMkLst>
            <pc:docMk/>
            <pc:sldMk cId="934147035" sldId="262"/>
            <ac:picMk id="14" creationId="{93D5D68C-6A78-44F3-A534-8C7302F2A198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7:43:47.958" v="163" actId="1076"/>
          <ac:picMkLst>
            <pc:docMk/>
            <pc:sldMk cId="934147035" sldId="262"/>
            <ac:picMk id="14" creationId="{B130F65D-CDE9-4BAB-B3F4-0EA1FE364D9E}"/>
          </ac:picMkLst>
        </pc:picChg>
        <pc:picChg chg="add del mod">
          <ac:chgData name="David Dai" userId="S::zhd00012@students.stir.ac.uk::63b43320-b80f-4fb2-8267-5f58fcd89d08" providerId="AD" clId="Web-{889CBB9C-3474-2F66-2B75-A6F264E1AD93}" dt="2021-03-22T14:02:53.256" v="95"/>
          <ac:picMkLst>
            <pc:docMk/>
            <pc:sldMk cId="934147035" sldId="262"/>
            <ac:picMk id="15" creationId="{024C9B3C-4B35-43A1-8B8C-3C5209DF3827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2T17:58:30.312" v="189" actId="14100"/>
          <ac:picMkLst>
            <pc:docMk/>
            <pc:sldMk cId="934147035" sldId="262"/>
            <ac:picMk id="16" creationId="{1BC8E7F7-26BB-4100-B41C-353DC35D4D05}"/>
          </ac:picMkLst>
        </pc:picChg>
        <pc:picChg chg="add mod">
          <ac:chgData name="David Dai" userId="S::zhd00012@students.stir.ac.uk::63b43320-b80f-4fb2-8267-5f58fcd89d08" providerId="AD" clId="Web-{889CBB9C-3474-2F66-2B75-A6F264E1AD93}" dt="2021-03-23T13:03:28.656" v="201" actId="14100"/>
          <ac:picMkLst>
            <pc:docMk/>
            <pc:sldMk cId="934147035" sldId="262"/>
            <ac:picMk id="17" creationId="{D33347B5-9B4F-49C5-B602-DC6F89E0FC24}"/>
          </ac:picMkLst>
        </pc:picChg>
      </pc:sldChg>
    </pc:docChg>
  </pc:docChgLst>
  <pc:docChgLst>
    <pc:chgData name="David Dai" userId="S::zhd00012@students.stir.ac.uk::63b43320-b80f-4fb2-8267-5f58fcd89d08" providerId="AD" clId="Web-{6221A3D9-FE81-4F36-9171-CF4C5C609F7C}"/>
    <pc:docChg chg="modSld">
      <pc:chgData name="David Dai" userId="S::zhd00012@students.stir.ac.uk::63b43320-b80f-4fb2-8267-5f58fcd89d08" providerId="AD" clId="Web-{6221A3D9-FE81-4F36-9171-CF4C5C609F7C}" dt="2021-03-19T17:22:33.818" v="74" actId="20577"/>
      <pc:docMkLst>
        <pc:docMk/>
      </pc:docMkLst>
      <pc:sldChg chg="modSp">
        <pc:chgData name="David Dai" userId="S::zhd00012@students.stir.ac.uk::63b43320-b80f-4fb2-8267-5f58fcd89d08" providerId="AD" clId="Web-{6221A3D9-FE81-4F36-9171-CF4C5C609F7C}" dt="2021-03-19T17:20:54.578" v="68" actId="20577"/>
        <pc:sldMkLst>
          <pc:docMk/>
          <pc:sldMk cId="3571853097" sldId="258"/>
        </pc:sldMkLst>
        <pc:spChg chg="mod">
          <ac:chgData name="David Dai" userId="S::zhd00012@students.stir.ac.uk::63b43320-b80f-4fb2-8267-5f58fcd89d08" providerId="AD" clId="Web-{6221A3D9-FE81-4F36-9171-CF4C5C609F7C}" dt="2021-03-19T17:13:27.567" v="53" actId="1076"/>
          <ac:spMkLst>
            <pc:docMk/>
            <pc:sldMk cId="3571853097" sldId="258"/>
            <ac:spMk id="2" creationId="{127E9E60-08BC-7549-8A2F-1087255480A8}"/>
          </ac:spMkLst>
        </pc:spChg>
        <pc:spChg chg="mod">
          <ac:chgData name="David Dai" userId="S::zhd00012@students.stir.ac.uk::63b43320-b80f-4fb2-8267-5f58fcd89d08" providerId="AD" clId="Web-{6221A3D9-FE81-4F36-9171-CF4C5C609F7C}" dt="2021-03-19T17:20:54.578" v="68" actId="20577"/>
          <ac:spMkLst>
            <pc:docMk/>
            <pc:sldMk cId="3571853097" sldId="258"/>
            <ac:spMk id="5" creationId="{B8F5E88D-296E-C44E-9F1C-8A5AE2A22321}"/>
          </ac:spMkLst>
        </pc:spChg>
      </pc:sldChg>
      <pc:sldChg chg="modSp">
        <pc:chgData name="David Dai" userId="S::zhd00012@students.stir.ac.uk::63b43320-b80f-4fb2-8267-5f58fcd89d08" providerId="AD" clId="Web-{6221A3D9-FE81-4F36-9171-CF4C5C609F7C}" dt="2021-03-19T17:21:02.516" v="70" actId="20577"/>
        <pc:sldMkLst>
          <pc:docMk/>
          <pc:sldMk cId="4132998605" sldId="259"/>
        </pc:sldMkLst>
        <pc:spChg chg="mod">
          <ac:chgData name="David Dai" userId="S::zhd00012@students.stir.ac.uk::63b43320-b80f-4fb2-8267-5f58fcd89d08" providerId="AD" clId="Web-{6221A3D9-FE81-4F36-9171-CF4C5C609F7C}" dt="2021-03-19T17:21:02.516" v="70" actId="20577"/>
          <ac:spMkLst>
            <pc:docMk/>
            <pc:sldMk cId="4132998605" sldId="259"/>
            <ac:spMk id="5" creationId="{3484FD53-9972-404F-819B-6BCDA7DB57EC}"/>
          </ac:spMkLst>
        </pc:spChg>
      </pc:sldChg>
      <pc:sldChg chg="modSp">
        <pc:chgData name="David Dai" userId="S::zhd00012@students.stir.ac.uk::63b43320-b80f-4fb2-8267-5f58fcd89d08" providerId="AD" clId="Web-{6221A3D9-FE81-4F36-9171-CF4C5C609F7C}" dt="2021-03-19T17:21:09.079" v="72" actId="20577"/>
        <pc:sldMkLst>
          <pc:docMk/>
          <pc:sldMk cId="2817096957" sldId="261"/>
        </pc:sldMkLst>
        <pc:spChg chg="mod">
          <ac:chgData name="David Dai" userId="S::zhd00012@students.stir.ac.uk::63b43320-b80f-4fb2-8267-5f58fcd89d08" providerId="AD" clId="Web-{6221A3D9-FE81-4F36-9171-CF4C5C609F7C}" dt="2021-03-19T17:20:27.171" v="56" actId="20577"/>
          <ac:spMkLst>
            <pc:docMk/>
            <pc:sldMk cId="2817096957" sldId="261"/>
            <ac:spMk id="3" creationId="{4DEA97F0-0A32-4E96-97E9-D95DB88BCE9C}"/>
          </ac:spMkLst>
        </pc:spChg>
        <pc:spChg chg="mod">
          <ac:chgData name="David Dai" userId="S::zhd00012@students.stir.ac.uk::63b43320-b80f-4fb2-8267-5f58fcd89d08" providerId="AD" clId="Web-{6221A3D9-FE81-4F36-9171-CF4C5C609F7C}" dt="2021-03-19T17:21:09.079" v="72" actId="20577"/>
          <ac:spMkLst>
            <pc:docMk/>
            <pc:sldMk cId="2817096957" sldId="261"/>
            <ac:spMk id="5" creationId="{77B61CE7-05F3-6B47-9104-F753E37620C3}"/>
          </ac:spMkLst>
        </pc:spChg>
        <pc:graphicFrameChg chg="mod modGraphic">
          <ac:chgData name="David Dai" userId="S::zhd00012@students.stir.ac.uk::63b43320-b80f-4fb2-8267-5f58fcd89d08" providerId="AD" clId="Web-{6221A3D9-FE81-4F36-9171-CF4C5C609F7C}" dt="2021-03-19T17:14:27.789" v="55"/>
          <ac:graphicFrameMkLst>
            <pc:docMk/>
            <pc:sldMk cId="2817096957" sldId="261"/>
            <ac:graphicFrameMk id="15" creationId="{94404DCE-5E1E-7C43-93B7-F9B89FC96F85}"/>
          </ac:graphicFrameMkLst>
        </pc:graphicFrameChg>
      </pc:sldChg>
      <pc:sldChg chg="addSp delSp modSp">
        <pc:chgData name="David Dai" userId="S::zhd00012@students.stir.ac.uk::63b43320-b80f-4fb2-8267-5f58fcd89d08" providerId="AD" clId="Web-{6221A3D9-FE81-4F36-9171-CF4C5C609F7C}" dt="2021-03-19T17:22:33.818" v="74" actId="20577"/>
        <pc:sldMkLst>
          <pc:docMk/>
          <pc:sldMk cId="934147035" sldId="262"/>
        </pc:sldMkLst>
        <pc:spChg chg="del mod">
          <ac:chgData name="David Dai" userId="S::zhd00012@students.stir.ac.uk::63b43320-b80f-4fb2-8267-5f58fcd89d08" providerId="AD" clId="Web-{6221A3D9-FE81-4F36-9171-CF4C5C609F7C}" dt="2021-03-19T15:26:41.155" v="1"/>
          <ac:spMkLst>
            <pc:docMk/>
            <pc:sldMk cId="934147035" sldId="262"/>
            <ac:spMk id="3" creationId="{11759EA6-19D1-8144-86F5-EABD260E3C34}"/>
          </ac:spMkLst>
        </pc:spChg>
        <pc:spChg chg="mod">
          <ac:chgData name="David Dai" userId="S::zhd00012@students.stir.ac.uk::63b43320-b80f-4fb2-8267-5f58fcd89d08" providerId="AD" clId="Web-{6221A3D9-FE81-4F36-9171-CF4C5C609F7C}" dt="2021-03-19T17:22:33.818" v="74" actId="20577"/>
          <ac:spMkLst>
            <pc:docMk/>
            <pc:sldMk cId="934147035" sldId="262"/>
            <ac:spMk id="5" creationId="{8B7C5633-1171-494D-9CDC-3F43CD17CD0C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49:56.610" v="25"/>
          <ac:spMkLst>
            <pc:docMk/>
            <pc:sldMk cId="934147035" sldId="262"/>
            <ac:spMk id="7" creationId="{309D129B-6392-4DF6-8C15-FF50CEE441FB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27:02.938" v="6"/>
          <ac:spMkLst>
            <pc:docMk/>
            <pc:sldMk cId="934147035" sldId="262"/>
            <ac:spMk id="9" creationId="{042C7CE8-B2CE-4DC5-BFD5-001B3BD13DCC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50:01.028" v="27"/>
          <ac:spMkLst>
            <pc:docMk/>
            <pc:sldMk cId="934147035" sldId="262"/>
            <ac:spMk id="9" creationId="{E6B818A3-7217-4EC7-A0B9-19AEFA7750D9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27:46.206" v="10"/>
          <ac:spMkLst>
            <pc:docMk/>
            <pc:sldMk cId="934147035" sldId="262"/>
            <ac:spMk id="14" creationId="{3FCE8F4C-92CC-4F72-91B6-8ADF8B7869AC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29:23.618" v="13"/>
          <ac:spMkLst>
            <pc:docMk/>
            <pc:sldMk cId="934147035" sldId="262"/>
            <ac:spMk id="17" creationId="{5756F9C9-3017-4DF0-AD22-7835CF972DC1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29:59.182" v="17"/>
          <ac:spMkLst>
            <pc:docMk/>
            <pc:sldMk cId="934147035" sldId="262"/>
            <ac:spMk id="20" creationId="{746DB50A-DB4F-46E0-86B8-2024B6D9D5E1}"/>
          </ac:spMkLst>
        </pc:spChg>
        <pc:spChg chg="add del mod">
          <ac:chgData name="David Dai" userId="S::zhd00012@students.stir.ac.uk::63b43320-b80f-4fb2-8267-5f58fcd89d08" providerId="AD" clId="Web-{6221A3D9-FE81-4F36-9171-CF4C5C609F7C}" dt="2021-03-19T15:30:23.418" v="22"/>
          <ac:spMkLst>
            <pc:docMk/>
            <pc:sldMk cId="934147035" sldId="262"/>
            <ac:spMk id="22" creationId="{48460B81-3D84-4E48-944F-EBA6A6330EE5}"/>
          </ac:spMkLst>
        </pc:spChg>
        <pc:picChg chg="add mod">
          <ac:chgData name="David Dai" userId="S::zhd00012@students.stir.ac.uk::63b43320-b80f-4fb2-8267-5f58fcd89d08" providerId="AD" clId="Web-{6221A3D9-FE81-4F36-9171-CF4C5C609F7C}" dt="2021-03-19T16:09:47.682" v="43" actId="14100"/>
          <ac:picMkLst>
            <pc:docMk/>
            <pc:sldMk cId="934147035" sldId="262"/>
            <ac:picMk id="3" creationId="{BF0CD9FB-4B9B-4766-A686-2ED68E8E9E3A}"/>
          </ac:picMkLst>
        </pc:picChg>
        <pc:picChg chg="add mod">
          <ac:chgData name="David Dai" userId="S::zhd00012@students.stir.ac.uk::63b43320-b80f-4fb2-8267-5f58fcd89d08" providerId="AD" clId="Web-{6221A3D9-FE81-4F36-9171-CF4C5C609F7C}" dt="2021-03-19T16:09:55.792" v="45" actId="14100"/>
          <ac:picMkLst>
            <pc:docMk/>
            <pc:sldMk cId="934147035" sldId="262"/>
            <ac:picMk id="7" creationId="{7145B696-8291-4C1F-AA28-5C5DC36D0DD3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26:51.562" v="5"/>
          <ac:picMkLst>
            <pc:docMk/>
            <pc:sldMk cId="934147035" sldId="262"/>
            <ac:picMk id="7" creationId="{E4F81F86-EF41-426F-A4B6-5C4C43A76484}"/>
          </ac:picMkLst>
        </pc:picChg>
        <pc:picChg chg="add mod">
          <ac:chgData name="David Dai" userId="S::zhd00012@students.stir.ac.uk::63b43320-b80f-4fb2-8267-5f58fcd89d08" providerId="AD" clId="Web-{6221A3D9-FE81-4F36-9171-CF4C5C609F7C}" dt="2021-03-19T16:50:27.086" v="51" actId="1076"/>
          <ac:picMkLst>
            <pc:docMk/>
            <pc:sldMk cId="934147035" sldId="262"/>
            <ac:picMk id="8" creationId="{5400275E-5711-43F7-9862-89739E7F6D4A}"/>
          </ac:picMkLst>
        </pc:picChg>
        <pc:picChg chg="add mod ord">
          <ac:chgData name="David Dai" userId="S::zhd00012@students.stir.ac.uk::63b43320-b80f-4fb2-8267-5f58fcd89d08" providerId="AD" clId="Web-{6221A3D9-FE81-4F36-9171-CF4C5C609F7C}" dt="2021-03-19T16:09:58.589" v="46" actId="1076"/>
          <ac:picMkLst>
            <pc:docMk/>
            <pc:sldMk cId="934147035" sldId="262"/>
            <ac:picMk id="10" creationId="{00C64C72-0BC7-44CB-820E-8981768086AD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27:43.893" v="9"/>
          <ac:picMkLst>
            <pc:docMk/>
            <pc:sldMk cId="934147035" sldId="262"/>
            <ac:picMk id="10" creationId="{CE7FE7B2-E501-4505-BD75-42C2BA76BCA3}"/>
          </ac:picMkLst>
        </pc:picChg>
        <pc:picChg chg="add del mod">
          <ac:chgData name="David Dai" userId="S::zhd00012@students.stir.ac.uk::63b43320-b80f-4fb2-8267-5f58fcd89d08" providerId="AD" clId="Web-{6221A3D9-FE81-4F36-9171-CF4C5C609F7C}" dt="2021-03-19T15:50:08.513" v="30"/>
          <ac:picMkLst>
            <pc:docMk/>
            <pc:sldMk cId="934147035" sldId="262"/>
            <ac:picMk id="12" creationId="{FEBC99B2-C534-4F95-AA44-FCBAF8778D57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28:38.412" v="12"/>
          <ac:picMkLst>
            <pc:docMk/>
            <pc:sldMk cId="934147035" sldId="262"/>
            <ac:picMk id="15" creationId="{C70FBA83-C64A-46D7-BAB0-431B4A7B954D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29:28.868" v="14"/>
          <ac:picMkLst>
            <pc:docMk/>
            <pc:sldMk cId="934147035" sldId="262"/>
            <ac:picMk id="18" creationId="{08C6D41A-5AED-49FE-8F92-50B38BB986EE}"/>
          </ac:picMkLst>
        </pc:picChg>
        <pc:picChg chg="add del mod ord">
          <ac:chgData name="David Dai" userId="S::zhd00012@students.stir.ac.uk::63b43320-b80f-4fb2-8267-5f58fcd89d08" providerId="AD" clId="Web-{6221A3D9-FE81-4F36-9171-CF4C5C609F7C}" dt="2021-03-19T15:49:59.075" v="26"/>
          <ac:picMkLst>
            <pc:docMk/>
            <pc:sldMk cId="934147035" sldId="262"/>
            <ac:picMk id="21" creationId="{49156AA8-7E84-4472-BFEB-DD18A2C6E2AD}"/>
          </ac:picMkLst>
        </pc:picChg>
      </pc:sldChg>
    </pc:docChg>
  </pc:docChgLst>
  <pc:docChgLst>
    <pc:chgData name="David Dai" userId="S::zhd00012@students.stir.ac.uk::63b43320-b80f-4fb2-8267-5f58fcd89d08" providerId="AD" clId="Web-{8415B89F-0038-2000-C938-7D2F8274F3D3}"/>
    <pc:docChg chg="modSld">
      <pc:chgData name="David Dai" userId="S::zhd00012@students.stir.ac.uk::63b43320-b80f-4fb2-8267-5f58fcd89d08" providerId="AD" clId="Web-{8415B89F-0038-2000-C938-7D2F8274F3D3}" dt="2021-03-26T15:35:38.985" v="9" actId="14100"/>
      <pc:docMkLst>
        <pc:docMk/>
      </pc:docMkLst>
      <pc:sldChg chg="modSp">
        <pc:chgData name="David Dai" userId="S::zhd00012@students.stir.ac.uk::63b43320-b80f-4fb2-8267-5f58fcd89d08" providerId="AD" clId="Web-{8415B89F-0038-2000-C938-7D2F8274F3D3}" dt="2021-03-26T15:35:38.985" v="9" actId="14100"/>
        <pc:sldMkLst>
          <pc:docMk/>
          <pc:sldMk cId="934147035" sldId="262"/>
        </pc:sldMkLst>
        <pc:spChg chg="mod">
          <ac:chgData name="David Dai" userId="S::zhd00012@students.stir.ac.uk::63b43320-b80f-4fb2-8267-5f58fcd89d08" providerId="AD" clId="Web-{8415B89F-0038-2000-C938-7D2F8274F3D3}" dt="2021-03-26T15:35:34.345" v="5" actId="14100"/>
          <ac:spMkLst>
            <pc:docMk/>
            <pc:sldMk cId="934147035" sldId="262"/>
            <ac:spMk id="10" creationId="{9C3D3DE6-69DE-434F-96DC-F61745AE67AB}"/>
          </ac:spMkLst>
        </pc:spChg>
        <pc:spChg chg="mod">
          <ac:chgData name="David Dai" userId="S::zhd00012@students.stir.ac.uk::63b43320-b80f-4fb2-8267-5f58fcd89d08" providerId="AD" clId="Web-{8415B89F-0038-2000-C938-7D2F8274F3D3}" dt="2021-03-26T15:35:38.985" v="9" actId="14100"/>
          <ac:spMkLst>
            <pc:docMk/>
            <pc:sldMk cId="934147035" sldId="262"/>
            <ac:spMk id="15" creationId="{1E3FE6BC-D746-48AD-94A7-8F512A69CB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885-7558-924A-A0EE-BDDA4276B48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D164D-A4BE-3647-B4BF-0D09CD7A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9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1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7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9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6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16/4/20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CCBD-96E2-8F47-A81E-19DA25FF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5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D1AF7-90A3-D341-8CC9-4D56C60C9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/>
              <a:t>Handwriting Recognition</a:t>
            </a:r>
            <a:br>
              <a:rPr lang="en-US" sz="5000"/>
            </a:br>
            <a:r>
              <a:rPr lang="en-US" sz="5000"/>
              <a:t>(HWR)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C48F2-F09F-FE4D-BEA4-F4584F69D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ZHIJIAN,DAI (David)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9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C689-DEB7-844E-82D9-E36A433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The problem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E327-3EB4-FC49-8ABE-1AF67FB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9173"/>
            <a:ext cx="7886700" cy="1982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Bank Cheque, Application form, Exam answer paper</a:t>
            </a:r>
          </a:p>
          <a:p>
            <a:pPr>
              <a:lnSpc>
                <a:spcPct val="150000"/>
              </a:lnSpc>
            </a:pPr>
            <a:r>
              <a:rPr lang="en-US" sz="2400"/>
              <a:t>Result can be easily affected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Blur Image, Low contract, Image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0211-7396-344C-9758-221AB054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C0094-42C8-4F4E-A692-686AA437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ZHIJIAN,DAI (David)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4EE7-AED7-A94D-9497-00508F11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5FA6F7C-2B21-3447-BFEB-F262F550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05" y="4241381"/>
            <a:ext cx="5500189" cy="18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3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E9E60-08BC-7549-8A2F-10872554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The solution (outline)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A5EE-6DE8-E848-86C2-17AE0984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27" y="2273851"/>
            <a:ext cx="2359702" cy="1899863"/>
          </a:xfr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>
                <a:cs typeface="Calibri"/>
              </a:rPr>
              <a:t>Model: RNN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200"/>
              <a:t>Public Datasets: MNIST, Noisy–MNIST, SVHN</a:t>
            </a:r>
            <a:endParaRPr lang="en-US" sz="220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E7138-3019-814A-9964-FCE4C306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E88D-296E-C44E-9F1C-8A5AE2A2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ZHIJIAN,DAI (David)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D6B7-2E5B-094D-BBE3-C81CE65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3C9B054-8569-D244-AAD1-D2B586D3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85" y="4407054"/>
            <a:ext cx="1383147" cy="1383147"/>
          </a:xfrm>
          <a:prstGeom prst="rect">
            <a:avLst/>
          </a:prstGeom>
        </p:spPr>
      </p:pic>
      <p:pic>
        <p:nvPicPr>
          <p:cNvPr id="14" name="Picture 13" descr="A black and white im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DA7964E9-7A31-7E49-AF2D-3C68B857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696" y="4407054"/>
            <a:ext cx="1383148" cy="1383148"/>
          </a:xfrm>
          <a:prstGeom prst="rect">
            <a:avLst/>
          </a:prstGeom>
        </p:spPr>
      </p:pic>
      <p:pic>
        <p:nvPicPr>
          <p:cNvPr id="16" name="Picture 15" descr="A picture containing text, outdoor, person, people&#10;&#10;Description automatically generated">
            <a:extLst>
              <a:ext uri="{FF2B5EF4-FFF2-40B4-BE49-F238E27FC236}">
                <a16:creationId xmlns:a16="http://schemas.microsoft.com/office/drawing/2014/main" id="{27D67717-D242-284D-BD7C-35C603D0F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876" y="4407055"/>
            <a:ext cx="1383147" cy="13831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B6C434-FA16-1748-AB84-0523B50ED374}"/>
              </a:ext>
            </a:extLst>
          </p:cNvPr>
          <p:cNvSpPr txBox="1"/>
          <p:nvPr/>
        </p:nvSpPr>
        <p:spPr>
          <a:xfrm>
            <a:off x="3372977" y="5750218"/>
            <a:ext cx="107396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/>
              <a:t>Noisy-MNIST Motion Blur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412CC-7FCC-6F4B-872E-03BB70D2598E}"/>
              </a:ext>
            </a:extLst>
          </p:cNvPr>
          <p:cNvSpPr txBox="1"/>
          <p:nvPr/>
        </p:nvSpPr>
        <p:spPr>
          <a:xfrm>
            <a:off x="4999660" y="5792136"/>
            <a:ext cx="1447219" cy="577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050"/>
              <a:t>Noisy-MNIST Additive White Gaussian Noise (AWGN)</a:t>
            </a:r>
            <a:endParaRPr lang="en-US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8893C-0B30-F044-BF8B-53B8E1BB1EE3}"/>
              </a:ext>
            </a:extLst>
          </p:cNvPr>
          <p:cNvSpPr txBox="1"/>
          <p:nvPr/>
        </p:nvSpPr>
        <p:spPr>
          <a:xfrm>
            <a:off x="6673427" y="5793414"/>
            <a:ext cx="1726308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050"/>
              <a:t>Noisy-MNIST reduced contrast and AWGN</a:t>
            </a:r>
            <a:endParaRPr lang="en-US" sz="1050"/>
          </a:p>
        </p:txBody>
      </p:sp>
      <p:pic>
        <p:nvPicPr>
          <p:cNvPr id="7" name="Picture 7" descr="A picture containing website&#10;&#10;Description automatically generated">
            <a:extLst>
              <a:ext uri="{FF2B5EF4-FFF2-40B4-BE49-F238E27FC236}">
                <a16:creationId xmlns:a16="http://schemas.microsoft.com/office/drawing/2014/main" id="{0689D58B-6678-4895-8BD3-8D23F3E04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759" y="2262341"/>
            <a:ext cx="2743200" cy="1830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31EF5A-DEAF-4D0B-8946-0ACD8B251E25}"/>
              </a:ext>
            </a:extLst>
          </p:cNvPr>
          <p:cNvSpPr txBox="1"/>
          <p:nvPr/>
        </p:nvSpPr>
        <p:spPr>
          <a:xfrm>
            <a:off x="5802078" y="4060930"/>
            <a:ext cx="28205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SVHN (Street View House Number)</a:t>
            </a:r>
            <a:endParaRPr lang="en-US" sz="1400">
              <a:cs typeface="Calibri"/>
            </a:endParaRPr>
          </a:p>
        </p:txBody>
      </p:sp>
      <p:pic>
        <p:nvPicPr>
          <p:cNvPr id="9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CA1BDCF9-8053-4115-9FDC-A5DE2AEEF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66" y="4405651"/>
            <a:ext cx="2352531" cy="1427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340A3E-081E-481D-B1AA-1FAC86A5D923}"/>
              </a:ext>
            </a:extLst>
          </p:cNvPr>
          <p:cNvSpPr txBox="1"/>
          <p:nvPr/>
        </p:nvSpPr>
        <p:spPr>
          <a:xfrm>
            <a:off x="1119163" y="5772391"/>
            <a:ext cx="1373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MNIST</a:t>
            </a:r>
            <a:endParaRPr lang="en-US" sz="1400">
              <a:cs typeface="Calibri"/>
            </a:endParaRPr>
          </a:p>
        </p:txBody>
      </p:sp>
      <p:pic>
        <p:nvPicPr>
          <p:cNvPr id="15" name="Picture 18" descr="Diagram&#10;&#10;Description automatically generated">
            <a:extLst>
              <a:ext uri="{FF2B5EF4-FFF2-40B4-BE49-F238E27FC236}">
                <a16:creationId xmlns:a16="http://schemas.microsoft.com/office/drawing/2014/main" id="{A4A00CE3-D39C-4A63-A958-11519CB61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8121" y="2260836"/>
            <a:ext cx="2341526" cy="18755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D524F0-330B-4C29-9AAD-C56E1AB4DD57}"/>
              </a:ext>
            </a:extLst>
          </p:cNvPr>
          <p:cNvSpPr txBox="1"/>
          <p:nvPr/>
        </p:nvSpPr>
        <p:spPr>
          <a:xfrm>
            <a:off x="4118590" y="4096370"/>
            <a:ext cx="5345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RNN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185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9D28C-733C-0A4A-ADEE-5447E5F4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The interesting implementation stuff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463A-D838-C64D-9878-253769E8E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9173"/>
            <a:ext cx="7886700" cy="36599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100">
                <a:ea typeface="+mn-lt"/>
                <a:cs typeface="+mn-lt"/>
              </a:rPr>
              <a:t>Data Augmentation</a:t>
            </a:r>
          </a:p>
          <a:p>
            <a:pPr lvl="1">
              <a:lnSpc>
                <a:spcPct val="120000"/>
              </a:lnSpc>
            </a:pPr>
            <a:r>
              <a:rPr lang="en-US" sz="2100">
                <a:ea typeface="+mn-lt"/>
                <a:cs typeface="+mn-lt"/>
              </a:rPr>
              <a:t>Affine</a:t>
            </a:r>
          </a:p>
          <a:p>
            <a:pPr lvl="1">
              <a:lnSpc>
                <a:spcPct val="120000"/>
              </a:lnSpc>
            </a:pPr>
            <a:r>
              <a:rPr lang="en-US" sz="2100">
                <a:ea typeface="+mn-lt"/>
                <a:cs typeface="+mn-lt"/>
              </a:rPr>
              <a:t>Random Rotation</a:t>
            </a:r>
          </a:p>
          <a:p>
            <a:pPr lvl="1">
              <a:lnSpc>
                <a:spcPct val="120000"/>
              </a:lnSpc>
            </a:pPr>
            <a:r>
              <a:rPr lang="en-US" sz="2100">
                <a:ea typeface="+mn-lt"/>
                <a:cs typeface="+mn-lt"/>
              </a:rPr>
              <a:t>Color Jitter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100"/>
              <a:t>Using Different Dataset combine with data augmentation getting best training model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sz="1700"/>
              <a:t>For example: MNIST as trainset against Noisy-MNIST as </a:t>
            </a:r>
            <a:r>
              <a:rPr lang="en-US" sz="1700" err="1"/>
              <a:t>testSet</a:t>
            </a:r>
            <a:r>
              <a:rPr lang="en-US" sz="1700"/>
              <a:t> or Noisy-MNIST against Street View House Number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sz="2100"/>
              <a:t>Data Augmentation can affect the test result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F7C6-3ED7-BC47-B7F5-87E8F40E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FD53-9972-404F-819B-6BCDA7DB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ZHIJIAN,DAI (David)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8A34-8C52-A940-9D67-8EF4548A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DFA8B6E-7F52-450C-ADAD-6120A790E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493" b="17265"/>
          <a:stretch/>
        </p:blipFill>
        <p:spPr>
          <a:xfrm>
            <a:off x="6352988" y="2023782"/>
            <a:ext cx="780431" cy="1554150"/>
          </a:xfrm>
          <a:prstGeom prst="rect">
            <a:avLst/>
          </a:prstGeom>
        </p:spPr>
      </p:pic>
      <p:pic>
        <p:nvPicPr>
          <p:cNvPr id="12" name="Picture 13" descr="Diagram&#10;&#10;Description automatically generated">
            <a:extLst>
              <a:ext uri="{FF2B5EF4-FFF2-40B4-BE49-F238E27FC236}">
                <a16:creationId xmlns:a16="http://schemas.microsoft.com/office/drawing/2014/main" id="{5AE68665-7267-4B94-B6B9-13470552C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96" t="36298" r="12534" b="25227"/>
          <a:stretch/>
        </p:blipFill>
        <p:spPr>
          <a:xfrm>
            <a:off x="4907430" y="2023035"/>
            <a:ext cx="694963" cy="1557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7D9FB6-BA7A-4632-90AF-73BC70E12CE2}"/>
              </a:ext>
            </a:extLst>
          </p:cNvPr>
          <p:cNvSpPr txBox="1"/>
          <p:nvPr/>
        </p:nvSpPr>
        <p:spPr>
          <a:xfrm>
            <a:off x="4619812" y="3514165"/>
            <a:ext cx="1346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Affine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7E7A3-47CB-4CFB-B6AD-E868AB400282}"/>
              </a:ext>
            </a:extLst>
          </p:cNvPr>
          <p:cNvSpPr txBox="1"/>
          <p:nvPr/>
        </p:nvSpPr>
        <p:spPr>
          <a:xfrm>
            <a:off x="5756275" y="3515099"/>
            <a:ext cx="1973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Random Rotation</a:t>
            </a:r>
          </a:p>
        </p:txBody>
      </p:sp>
    </p:spTree>
    <p:extLst>
      <p:ext uri="{BB962C8B-B14F-4D97-AF65-F5344CB8AC3E}">
        <p14:creationId xmlns:p14="http://schemas.microsoft.com/office/powerpoint/2010/main" val="413299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BA4AC-F0F0-3240-A490-6C9F6A4B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Quantitative evaluation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DAC-6AED-3D4C-B7F3-5992B339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1CE7-05F3-6B47-9104-F753E376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ZHIJIAN,DAI (David)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87F5-BC1D-C447-8E16-531ED835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4404DCE-5E1E-7C43-93B7-F9B89FC96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332882"/>
              </p:ext>
            </p:extLst>
          </p:nvPr>
        </p:nvGraphicFramePr>
        <p:xfrm>
          <a:off x="1372308" y="2131568"/>
          <a:ext cx="6399384" cy="276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64">
                  <a:extLst>
                    <a:ext uri="{9D8B030D-6E8A-4147-A177-3AD203B41FA5}">
                      <a16:colId xmlns:a16="http://schemas.microsoft.com/office/drawing/2014/main" val="3059248385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2054933022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1572412853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495405786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3823645251"/>
                    </a:ext>
                  </a:extLst>
                </a:gridCol>
                <a:gridCol w="1066564">
                  <a:extLst>
                    <a:ext uri="{9D8B030D-6E8A-4147-A177-3AD203B41FA5}">
                      <a16:colId xmlns:a16="http://schemas.microsoft.com/office/drawing/2014/main" val="3328021571"/>
                    </a:ext>
                  </a:extLst>
                </a:gridCol>
              </a:tblGrid>
              <a:tr h="820458">
                <a:tc>
                  <a:txBody>
                    <a:bodyPr/>
                    <a:lstStyle/>
                    <a:p>
                      <a:pPr algn="ctr"/>
                      <a:r>
                        <a:rPr lang="en-GB" sz="1400" err="1"/>
                        <a:t>TrainSet</a:t>
                      </a:r>
                      <a:r>
                        <a:rPr lang="en-GB" sz="1400"/>
                        <a:t>\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400" err="1"/>
                        <a:t>TestSet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MNIST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WGN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SVHN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551961"/>
                  </a:ext>
                </a:extLst>
              </a:tr>
              <a:tr h="35895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MNIST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95.88%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48.05%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93.16%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59.82%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17.40%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779203"/>
                  </a:ext>
                </a:extLst>
              </a:tr>
              <a:tr h="35895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96.63%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94.83%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94.99%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96.15%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18.38%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91665"/>
                  </a:ext>
                </a:extLst>
              </a:tr>
              <a:tr h="35895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96.18%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66.12%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97.66%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81.40%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>
                          <a:solidFill>
                            <a:schemeClr val="bg1"/>
                          </a:solidFill>
                        </a:rPr>
                        <a:t>18.13%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648674"/>
                  </a:ext>
                </a:extLst>
              </a:tr>
              <a:tr h="358950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WGN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96.63%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95.32%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93.54%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6"/>
                          </a:solidFill>
                        </a:rPr>
                        <a:t>97.15%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17.96%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957705"/>
                  </a:ext>
                </a:extLst>
              </a:tr>
              <a:tr h="512786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Combined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98.16%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96.88%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98.26%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98.38%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FF0000"/>
                          </a:solidFill>
                        </a:rPr>
                        <a:t>23.63%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6107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EA97F0-0A32-4E96-97E9-D95DB88BCE9C}"/>
              </a:ext>
            </a:extLst>
          </p:cNvPr>
          <p:cNvSpPr txBox="1"/>
          <p:nvPr/>
        </p:nvSpPr>
        <p:spPr>
          <a:xfrm>
            <a:off x="1382430" y="4902329"/>
            <a:ext cx="637913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RC = Reduce Contract and </a:t>
            </a:r>
            <a:r>
              <a:rPr lang="en-GB" sz="1400">
                <a:ea typeface="+mn-lt"/>
                <a:cs typeface="+mn-lt"/>
              </a:rPr>
              <a:t>Additive White Gaussian Noise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cs typeface="Calibri"/>
              </a:rPr>
              <a:t>MB = Motion Blur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cs typeface="Calibri"/>
              </a:rPr>
              <a:t>WGN = </a:t>
            </a:r>
            <a:r>
              <a:rPr lang="en-GB" sz="1400">
                <a:ea typeface="+mn-lt"/>
                <a:cs typeface="+mn-lt"/>
              </a:rPr>
              <a:t>Additive White Gaussian Noise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cs typeface="Calibri"/>
              </a:rPr>
              <a:t>SVHN = Street View House Number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cs typeface="Calibri"/>
              </a:rPr>
              <a:t>Combined = RC + MB + WGN</a:t>
            </a:r>
          </a:p>
        </p:txBody>
      </p:sp>
    </p:spTree>
    <p:extLst>
      <p:ext uri="{BB962C8B-B14F-4D97-AF65-F5344CB8AC3E}">
        <p14:creationId xmlns:p14="http://schemas.microsoft.com/office/powerpoint/2010/main" val="281709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5B92B-6561-5B46-BE8D-034CAD12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Qualitative </a:t>
            </a:r>
            <a:r>
              <a:rPr lang="en-US">
                <a:cs typeface="Calibri Light"/>
              </a:rPr>
              <a:t>evaluation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227" y="1957388"/>
            <a:ext cx="779754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0474-2016-7244-BF8D-2E5F55AA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16/4/20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5633-1171-494D-9CDC-3F43CD17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ZHIJIAN,DAI (David)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9118-828E-9847-9ABF-7CC30506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68CCBD-96E2-8F47-A81E-19DA25FF063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A13324F-4D3A-4FF2-8196-A2B41AA0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282" y="2791589"/>
            <a:ext cx="1389126" cy="1889780"/>
          </a:xfrm>
        </p:spPr>
      </p:pic>
      <p:pic>
        <p:nvPicPr>
          <p:cNvPr id="7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6367CA07-748F-44CA-81FD-67212B63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96" y="2790655"/>
            <a:ext cx="1307286" cy="1890060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13132A06-E616-44AC-AB73-A713A9770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642" y="4700096"/>
            <a:ext cx="1283829" cy="1679991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6FB2554C-5A36-4572-ABBE-147D73F7B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59" y="4700611"/>
            <a:ext cx="1495612" cy="13926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3D3DE6-69DE-434F-96DC-F61745AE67AB}"/>
              </a:ext>
            </a:extLst>
          </p:cNvPr>
          <p:cNvSpPr txBox="1"/>
          <p:nvPr/>
        </p:nvSpPr>
        <p:spPr>
          <a:xfrm>
            <a:off x="741882" y="1925796"/>
            <a:ext cx="30908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Correct Examples</a:t>
            </a:r>
          </a:p>
          <a:p>
            <a:pPr algn="ctr"/>
            <a:r>
              <a:rPr lang="en-US">
                <a:cs typeface="Calibri"/>
              </a:rPr>
              <a:t>Train: Noisy-MNIST Combined </a:t>
            </a:r>
          </a:p>
          <a:p>
            <a:pPr algn="ctr"/>
            <a:r>
              <a:rPr lang="en-US">
                <a:cs typeface="Calibri"/>
              </a:rPr>
              <a:t>Test:  MNIST</a:t>
            </a:r>
            <a:endParaRPr lang="en-US"/>
          </a:p>
        </p:txBody>
      </p:sp>
      <p:pic>
        <p:nvPicPr>
          <p:cNvPr id="12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00243C51-9775-4FA9-8BFF-CAC2CFD5D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848" y="4724678"/>
            <a:ext cx="1062069" cy="1652287"/>
          </a:xfrm>
          <a:prstGeom prst="rect">
            <a:avLst/>
          </a:prstGeom>
        </p:spPr>
      </p:pic>
      <p:pic>
        <p:nvPicPr>
          <p:cNvPr id="14" name="Picture 14" descr="Chart&#10;&#10;Description automatically generated">
            <a:extLst>
              <a:ext uri="{FF2B5EF4-FFF2-40B4-BE49-F238E27FC236}">
                <a16:creationId xmlns:a16="http://schemas.microsoft.com/office/drawing/2014/main" id="{B130F65D-CDE9-4BAB-B3F4-0EA1FE364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466" y="2876727"/>
            <a:ext cx="1462777" cy="17828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3FE6BC-D746-48AD-94A7-8F512A69CB76}"/>
              </a:ext>
            </a:extLst>
          </p:cNvPr>
          <p:cNvSpPr txBox="1"/>
          <p:nvPr/>
        </p:nvSpPr>
        <p:spPr>
          <a:xfrm>
            <a:off x="4825253" y="1978959"/>
            <a:ext cx="38114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Bad Examples</a:t>
            </a:r>
          </a:p>
          <a:p>
            <a:pPr algn="ctr"/>
            <a:r>
              <a:rPr lang="en-US">
                <a:ea typeface="+mn-lt"/>
                <a:cs typeface="+mn-lt"/>
              </a:rPr>
              <a:t>Train: Noisy-MNIST Combined </a:t>
            </a:r>
          </a:p>
          <a:p>
            <a:pPr algn="ctr"/>
            <a:r>
              <a:rPr lang="en-US">
                <a:ea typeface="+mn-lt"/>
                <a:cs typeface="+mn-lt"/>
              </a:rPr>
              <a:t>Test:  SVHN</a:t>
            </a:r>
            <a:endParaRPr lang="en-US"/>
          </a:p>
        </p:txBody>
      </p:sp>
      <p:pic>
        <p:nvPicPr>
          <p:cNvPr id="16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1BC8E7F7-26BB-4100-B41C-353DC35D4D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8329" y="2899074"/>
            <a:ext cx="1159610" cy="1738201"/>
          </a:xfrm>
          <a:prstGeom prst="rect">
            <a:avLst/>
          </a:prstGeom>
        </p:spPr>
      </p:pic>
      <p:pic>
        <p:nvPicPr>
          <p:cNvPr id="17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D33347B5-9B4F-49C5-B602-DC6F89E0F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4036" y="4727199"/>
            <a:ext cx="939445" cy="16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4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A636F-D6AF-F847-9775-B138ACB40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/>
              <a:t>Thanks for listening.</a:t>
            </a:r>
            <a:br>
              <a:rPr lang="en-US" sz="5000"/>
            </a:br>
            <a:r>
              <a:rPr lang="en-US" sz="5000"/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B43C7-DD81-5144-A4F1-7BBE9128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4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Overhead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Handwriting Recognition (HWR) </vt:lpstr>
      <vt:lpstr>The problem</vt:lpstr>
      <vt:lpstr>The solution (outline)</vt:lpstr>
      <vt:lpstr>The interesting implementation stuff</vt:lpstr>
      <vt:lpstr>Quantitative evaluation</vt:lpstr>
      <vt:lpstr>Qualitative evaluation</vt:lpstr>
      <vt:lpstr>Thanks for listening.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title</dc:title>
  <dc:creator>Carron Shankland</dc:creator>
  <cp:revision>1</cp:revision>
  <dcterms:created xsi:type="dcterms:W3CDTF">2020-04-03T21:35:56Z</dcterms:created>
  <dcterms:modified xsi:type="dcterms:W3CDTF">2021-03-26T15:40:01Z</dcterms:modified>
</cp:coreProperties>
</file>