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1339513" cy="5651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B5"/>
    <a:srgbClr val="FBFBFB"/>
    <a:srgbClr val="F7F7F7"/>
    <a:srgbClr val="F2F2F2"/>
    <a:srgbClr val="BBE33D"/>
    <a:srgbClr val="89B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439" y="924910"/>
            <a:ext cx="8504635" cy="1967559"/>
          </a:xfrm>
        </p:spPr>
        <p:txBody>
          <a:bodyPr anchor="b"/>
          <a:lstStyle>
            <a:lvl1pPr algn="ctr">
              <a:defRPr sz="49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39" y="2968346"/>
            <a:ext cx="8504635" cy="1364471"/>
          </a:xfrm>
        </p:spPr>
        <p:txBody>
          <a:bodyPr/>
          <a:lstStyle>
            <a:lvl1pPr marL="0" indent="0" algn="ctr">
              <a:buNone/>
              <a:defRPr sz="1978"/>
            </a:lvl1pPr>
            <a:lvl2pPr marL="376779" indent="0" algn="ctr">
              <a:buNone/>
              <a:defRPr sz="1648"/>
            </a:lvl2pPr>
            <a:lvl3pPr marL="753557" indent="0" algn="ctr">
              <a:buNone/>
              <a:defRPr sz="1483"/>
            </a:lvl3pPr>
            <a:lvl4pPr marL="1130336" indent="0" algn="ctr">
              <a:buNone/>
              <a:defRPr sz="1319"/>
            </a:lvl4pPr>
            <a:lvl5pPr marL="1507114" indent="0" algn="ctr">
              <a:buNone/>
              <a:defRPr sz="1319"/>
            </a:lvl5pPr>
            <a:lvl6pPr marL="1883893" indent="0" algn="ctr">
              <a:buNone/>
              <a:defRPr sz="1319"/>
            </a:lvl6pPr>
            <a:lvl7pPr marL="2260671" indent="0" algn="ctr">
              <a:buNone/>
              <a:defRPr sz="1319"/>
            </a:lvl7pPr>
            <a:lvl8pPr marL="2637450" indent="0" algn="ctr">
              <a:buNone/>
              <a:defRPr sz="1319"/>
            </a:lvl8pPr>
            <a:lvl9pPr marL="3014228" indent="0" algn="ctr">
              <a:buNone/>
              <a:defRPr sz="131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521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82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839" y="300890"/>
            <a:ext cx="2445082" cy="47893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591" y="300890"/>
            <a:ext cx="7193504" cy="47893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2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97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86" y="1408951"/>
            <a:ext cx="9780330" cy="2350867"/>
          </a:xfrm>
        </p:spPr>
        <p:txBody>
          <a:bodyPr anchor="b"/>
          <a:lstStyle>
            <a:lvl1pPr>
              <a:defRPr sz="49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86" y="3782058"/>
            <a:ext cx="9780330" cy="1236265"/>
          </a:xfrm>
        </p:spPr>
        <p:txBody>
          <a:bodyPr/>
          <a:lstStyle>
            <a:lvl1pPr marL="0" indent="0">
              <a:buNone/>
              <a:defRPr sz="1978">
                <a:solidFill>
                  <a:schemeClr val="tx1">
                    <a:tint val="75000"/>
                  </a:schemeClr>
                </a:solidFill>
              </a:defRPr>
            </a:lvl1pPr>
            <a:lvl2pPr marL="376779" indent="0">
              <a:buNone/>
              <a:defRPr sz="1648">
                <a:solidFill>
                  <a:schemeClr val="tx1">
                    <a:tint val="75000"/>
                  </a:schemeClr>
                </a:solidFill>
              </a:defRPr>
            </a:lvl2pPr>
            <a:lvl3pPr marL="75355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3pPr>
            <a:lvl4pPr marL="1130336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4pPr>
            <a:lvl5pPr marL="1507114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5pPr>
            <a:lvl6pPr marL="1883893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6pPr>
            <a:lvl7pPr marL="2260671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7pPr>
            <a:lvl8pPr marL="2637450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8pPr>
            <a:lvl9pPr marL="3014228" indent="0">
              <a:buNone/>
              <a:defRPr sz="13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9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592" y="1504450"/>
            <a:ext cx="4819293" cy="35858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0628" y="1504450"/>
            <a:ext cx="4819293" cy="35858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71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8" y="300891"/>
            <a:ext cx="9780330" cy="10923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69" y="1385403"/>
            <a:ext cx="4797145" cy="678965"/>
          </a:xfrm>
        </p:spPr>
        <p:txBody>
          <a:bodyPr anchor="b"/>
          <a:lstStyle>
            <a:lvl1pPr marL="0" indent="0">
              <a:buNone/>
              <a:defRPr sz="1978" b="1"/>
            </a:lvl1pPr>
            <a:lvl2pPr marL="376779" indent="0">
              <a:buNone/>
              <a:defRPr sz="1648" b="1"/>
            </a:lvl2pPr>
            <a:lvl3pPr marL="753557" indent="0">
              <a:buNone/>
              <a:defRPr sz="1483" b="1"/>
            </a:lvl3pPr>
            <a:lvl4pPr marL="1130336" indent="0">
              <a:buNone/>
              <a:defRPr sz="1319" b="1"/>
            </a:lvl4pPr>
            <a:lvl5pPr marL="1507114" indent="0">
              <a:buNone/>
              <a:defRPr sz="1319" b="1"/>
            </a:lvl5pPr>
            <a:lvl6pPr marL="1883893" indent="0">
              <a:buNone/>
              <a:defRPr sz="1319" b="1"/>
            </a:lvl6pPr>
            <a:lvl7pPr marL="2260671" indent="0">
              <a:buNone/>
              <a:defRPr sz="1319" b="1"/>
            </a:lvl7pPr>
            <a:lvl8pPr marL="2637450" indent="0">
              <a:buNone/>
              <a:defRPr sz="1319" b="1"/>
            </a:lvl8pPr>
            <a:lvl9pPr marL="3014228" indent="0">
              <a:buNone/>
              <a:defRPr sz="13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069" y="2064368"/>
            <a:ext cx="4797145" cy="3036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0628" y="1385403"/>
            <a:ext cx="4820770" cy="678965"/>
          </a:xfrm>
        </p:spPr>
        <p:txBody>
          <a:bodyPr anchor="b"/>
          <a:lstStyle>
            <a:lvl1pPr marL="0" indent="0">
              <a:buNone/>
              <a:defRPr sz="1978" b="1"/>
            </a:lvl1pPr>
            <a:lvl2pPr marL="376779" indent="0">
              <a:buNone/>
              <a:defRPr sz="1648" b="1"/>
            </a:lvl2pPr>
            <a:lvl3pPr marL="753557" indent="0">
              <a:buNone/>
              <a:defRPr sz="1483" b="1"/>
            </a:lvl3pPr>
            <a:lvl4pPr marL="1130336" indent="0">
              <a:buNone/>
              <a:defRPr sz="1319" b="1"/>
            </a:lvl4pPr>
            <a:lvl5pPr marL="1507114" indent="0">
              <a:buNone/>
              <a:defRPr sz="1319" b="1"/>
            </a:lvl5pPr>
            <a:lvl6pPr marL="1883893" indent="0">
              <a:buNone/>
              <a:defRPr sz="1319" b="1"/>
            </a:lvl6pPr>
            <a:lvl7pPr marL="2260671" indent="0">
              <a:buNone/>
              <a:defRPr sz="1319" b="1"/>
            </a:lvl7pPr>
            <a:lvl8pPr marL="2637450" indent="0">
              <a:buNone/>
              <a:defRPr sz="1319" b="1"/>
            </a:lvl8pPr>
            <a:lvl9pPr marL="3014228" indent="0">
              <a:buNone/>
              <a:defRPr sz="131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0628" y="2064368"/>
            <a:ext cx="4820770" cy="3036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88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1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684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376767"/>
            <a:ext cx="3657288" cy="1318683"/>
          </a:xfrm>
        </p:spPr>
        <p:txBody>
          <a:bodyPr anchor="b"/>
          <a:lstStyle>
            <a:lvl1pPr>
              <a:defRPr sz="263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770" y="813712"/>
            <a:ext cx="5740628" cy="4016228"/>
          </a:xfrm>
        </p:spPr>
        <p:txBody>
          <a:bodyPr/>
          <a:lstStyle>
            <a:lvl1pPr>
              <a:defRPr sz="2637"/>
            </a:lvl1pPr>
            <a:lvl2pPr>
              <a:defRPr sz="2307"/>
            </a:lvl2pPr>
            <a:lvl3pPr>
              <a:defRPr sz="1978"/>
            </a:lvl3pPr>
            <a:lvl4pPr>
              <a:defRPr sz="1648"/>
            </a:lvl4pPr>
            <a:lvl5pPr>
              <a:defRPr sz="1648"/>
            </a:lvl5pPr>
            <a:lvl6pPr>
              <a:defRPr sz="1648"/>
            </a:lvl6pPr>
            <a:lvl7pPr>
              <a:defRPr sz="1648"/>
            </a:lvl7pPr>
            <a:lvl8pPr>
              <a:defRPr sz="1648"/>
            </a:lvl8pPr>
            <a:lvl9pPr>
              <a:defRPr sz="164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1695450"/>
            <a:ext cx="3657288" cy="3141031"/>
          </a:xfrm>
        </p:spPr>
        <p:txBody>
          <a:bodyPr/>
          <a:lstStyle>
            <a:lvl1pPr marL="0" indent="0">
              <a:buNone/>
              <a:defRPr sz="1319"/>
            </a:lvl1pPr>
            <a:lvl2pPr marL="376779" indent="0">
              <a:buNone/>
              <a:defRPr sz="1154"/>
            </a:lvl2pPr>
            <a:lvl3pPr marL="753557" indent="0">
              <a:buNone/>
              <a:defRPr sz="989"/>
            </a:lvl3pPr>
            <a:lvl4pPr marL="1130336" indent="0">
              <a:buNone/>
              <a:defRPr sz="824"/>
            </a:lvl4pPr>
            <a:lvl5pPr marL="1507114" indent="0">
              <a:buNone/>
              <a:defRPr sz="824"/>
            </a:lvl5pPr>
            <a:lvl6pPr marL="1883893" indent="0">
              <a:buNone/>
              <a:defRPr sz="824"/>
            </a:lvl6pPr>
            <a:lvl7pPr marL="2260671" indent="0">
              <a:buNone/>
              <a:defRPr sz="824"/>
            </a:lvl7pPr>
            <a:lvl8pPr marL="2637450" indent="0">
              <a:buNone/>
              <a:defRPr sz="824"/>
            </a:lvl8pPr>
            <a:lvl9pPr marL="3014228" indent="0">
              <a:buNone/>
              <a:defRPr sz="82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534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376767"/>
            <a:ext cx="3657288" cy="1318683"/>
          </a:xfrm>
        </p:spPr>
        <p:txBody>
          <a:bodyPr anchor="b"/>
          <a:lstStyle>
            <a:lvl1pPr>
              <a:defRPr sz="263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0770" y="813712"/>
            <a:ext cx="5740628" cy="4016228"/>
          </a:xfrm>
        </p:spPr>
        <p:txBody>
          <a:bodyPr anchor="t"/>
          <a:lstStyle>
            <a:lvl1pPr marL="0" indent="0">
              <a:buNone/>
              <a:defRPr sz="2637"/>
            </a:lvl1pPr>
            <a:lvl2pPr marL="376779" indent="0">
              <a:buNone/>
              <a:defRPr sz="2307"/>
            </a:lvl2pPr>
            <a:lvl3pPr marL="753557" indent="0">
              <a:buNone/>
              <a:defRPr sz="1978"/>
            </a:lvl3pPr>
            <a:lvl4pPr marL="1130336" indent="0">
              <a:buNone/>
              <a:defRPr sz="1648"/>
            </a:lvl4pPr>
            <a:lvl5pPr marL="1507114" indent="0">
              <a:buNone/>
              <a:defRPr sz="1648"/>
            </a:lvl5pPr>
            <a:lvl6pPr marL="1883893" indent="0">
              <a:buNone/>
              <a:defRPr sz="1648"/>
            </a:lvl6pPr>
            <a:lvl7pPr marL="2260671" indent="0">
              <a:buNone/>
              <a:defRPr sz="1648"/>
            </a:lvl7pPr>
            <a:lvl8pPr marL="2637450" indent="0">
              <a:buNone/>
              <a:defRPr sz="1648"/>
            </a:lvl8pPr>
            <a:lvl9pPr marL="3014228" indent="0">
              <a:buNone/>
              <a:defRPr sz="164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1695450"/>
            <a:ext cx="3657288" cy="3141031"/>
          </a:xfrm>
        </p:spPr>
        <p:txBody>
          <a:bodyPr/>
          <a:lstStyle>
            <a:lvl1pPr marL="0" indent="0">
              <a:buNone/>
              <a:defRPr sz="1319"/>
            </a:lvl1pPr>
            <a:lvl2pPr marL="376779" indent="0">
              <a:buNone/>
              <a:defRPr sz="1154"/>
            </a:lvl2pPr>
            <a:lvl3pPr marL="753557" indent="0">
              <a:buNone/>
              <a:defRPr sz="989"/>
            </a:lvl3pPr>
            <a:lvl4pPr marL="1130336" indent="0">
              <a:buNone/>
              <a:defRPr sz="824"/>
            </a:lvl4pPr>
            <a:lvl5pPr marL="1507114" indent="0">
              <a:buNone/>
              <a:defRPr sz="824"/>
            </a:lvl5pPr>
            <a:lvl6pPr marL="1883893" indent="0">
              <a:buNone/>
              <a:defRPr sz="824"/>
            </a:lvl6pPr>
            <a:lvl7pPr marL="2260671" indent="0">
              <a:buNone/>
              <a:defRPr sz="824"/>
            </a:lvl7pPr>
            <a:lvl8pPr marL="2637450" indent="0">
              <a:buNone/>
              <a:defRPr sz="824"/>
            </a:lvl8pPr>
            <a:lvl9pPr marL="3014228" indent="0">
              <a:buNone/>
              <a:defRPr sz="82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13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592" y="300891"/>
            <a:ext cx="9780330" cy="109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92" y="1504450"/>
            <a:ext cx="9780330" cy="358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592" y="5238104"/>
            <a:ext cx="2551390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4C58-D23B-422E-A1CA-E7C0EA94B02C}" type="datetimeFigureOut">
              <a:rPr lang="de-CH" smtClean="0"/>
              <a:t>26.03.2024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6214" y="5238104"/>
            <a:ext cx="3827086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531" y="5238104"/>
            <a:ext cx="2551390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9D0A-8CCD-4D41-827B-C2F5779D841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641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3557" rtl="0" eaLnBrk="1" latinLnBrk="0" hangingPunct="1">
        <a:lnSpc>
          <a:spcPct val="90000"/>
        </a:lnSpc>
        <a:spcBef>
          <a:spcPct val="0"/>
        </a:spcBef>
        <a:buNone/>
        <a:defRPr sz="36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389" indent="-188389" algn="l" defTabSz="753557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307" kern="1200">
          <a:solidFill>
            <a:schemeClr val="tx1"/>
          </a:solidFill>
          <a:latin typeface="+mn-lt"/>
          <a:ea typeface="+mn-ea"/>
          <a:cs typeface="+mn-cs"/>
        </a:defRPr>
      </a:lvl1pPr>
      <a:lvl2pPr marL="565168" indent="-188389" algn="l" defTabSz="753557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978" kern="1200">
          <a:solidFill>
            <a:schemeClr val="tx1"/>
          </a:solidFill>
          <a:latin typeface="+mn-lt"/>
          <a:ea typeface="+mn-ea"/>
          <a:cs typeface="+mn-cs"/>
        </a:defRPr>
      </a:lvl2pPr>
      <a:lvl3pPr marL="941946" indent="-188389" algn="l" defTabSz="753557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5" indent="-188389" algn="l" defTabSz="753557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4pPr>
      <a:lvl5pPr marL="1695503" indent="-188389" algn="l" defTabSz="753557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5pPr>
      <a:lvl6pPr marL="2072282" indent="-188389" algn="l" defTabSz="753557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0" indent="-188389" algn="l" defTabSz="753557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7pPr>
      <a:lvl8pPr marL="2825839" indent="-188389" algn="l" defTabSz="753557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8pPr>
      <a:lvl9pPr marL="3202617" indent="-188389" algn="l" defTabSz="753557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4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3557" rtl="0" eaLnBrk="1" latinLnBrk="0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1pPr>
      <a:lvl2pPr marL="376779" algn="l" defTabSz="753557" rtl="0" eaLnBrk="1" latinLnBrk="0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2pPr>
      <a:lvl3pPr marL="753557" algn="l" defTabSz="753557" rtl="0" eaLnBrk="1" latinLnBrk="0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3pPr>
      <a:lvl4pPr marL="1130336" algn="l" defTabSz="753557" rtl="0" eaLnBrk="1" latinLnBrk="0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4pPr>
      <a:lvl5pPr marL="1507114" algn="l" defTabSz="753557" rtl="0" eaLnBrk="1" latinLnBrk="0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5pPr>
      <a:lvl6pPr marL="1883893" algn="l" defTabSz="753557" rtl="0" eaLnBrk="1" latinLnBrk="0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6pPr>
      <a:lvl7pPr marL="2260671" algn="l" defTabSz="753557" rtl="0" eaLnBrk="1" latinLnBrk="0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7pPr>
      <a:lvl8pPr marL="2637450" algn="l" defTabSz="753557" rtl="0" eaLnBrk="1" latinLnBrk="0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8pPr>
      <a:lvl9pPr marL="3014228" algn="l" defTabSz="753557" rtl="0" eaLnBrk="1" latinLnBrk="0" hangingPunct="1">
        <a:defRPr sz="14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88D73E09-3CC4-ACF0-5596-E45305771D63}"/>
              </a:ext>
            </a:extLst>
          </p:cNvPr>
          <p:cNvGrpSpPr/>
          <p:nvPr/>
        </p:nvGrpSpPr>
        <p:grpSpPr>
          <a:xfrm>
            <a:off x="9404452" y="892874"/>
            <a:ext cx="1549187" cy="4537976"/>
            <a:chOff x="9283976" y="861650"/>
            <a:chExt cx="1549187" cy="45379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4C7D303-75D2-BF0F-6663-519F58D4B26F}"/>
                </a:ext>
              </a:extLst>
            </p:cNvPr>
            <p:cNvSpPr/>
            <p:nvPr/>
          </p:nvSpPr>
          <p:spPr>
            <a:xfrm>
              <a:off x="9283976" y="861650"/>
              <a:ext cx="1549187" cy="84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FBDD792E-DAE8-CC4C-374F-D3C83C1D72FA}"/>
                </a:ext>
              </a:extLst>
            </p:cNvPr>
            <p:cNvSpPr/>
            <p:nvPr/>
          </p:nvSpPr>
          <p:spPr>
            <a:xfrm>
              <a:off x="9283976" y="2063738"/>
              <a:ext cx="1549187" cy="84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CB93BFB-597F-AB8A-C171-C5E425D4D606}"/>
                </a:ext>
              </a:extLst>
            </p:cNvPr>
            <p:cNvSpPr/>
            <p:nvPr/>
          </p:nvSpPr>
          <p:spPr>
            <a:xfrm>
              <a:off x="9283976" y="3261250"/>
              <a:ext cx="1549187" cy="84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D1245B3-641E-899C-7778-A8B29E5C87CE}"/>
                </a:ext>
              </a:extLst>
            </p:cNvPr>
            <p:cNvSpPr/>
            <p:nvPr/>
          </p:nvSpPr>
          <p:spPr>
            <a:xfrm>
              <a:off x="9283976" y="4556936"/>
              <a:ext cx="1549187" cy="8426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FEE99CB6-E80A-820D-722B-F53F249ECD75}"/>
              </a:ext>
            </a:extLst>
          </p:cNvPr>
          <p:cNvGrpSpPr/>
          <p:nvPr/>
        </p:nvGrpSpPr>
        <p:grpSpPr>
          <a:xfrm>
            <a:off x="3118037" y="1220097"/>
            <a:ext cx="1344057" cy="1241448"/>
            <a:chOff x="2937802" y="1419561"/>
            <a:chExt cx="1348855" cy="1245879"/>
          </a:xfrm>
        </p:grpSpPr>
        <p:pic>
          <p:nvPicPr>
            <p:cNvPr id="75" name="Grafik 74" descr="Ein Bild, das Bild, Kinderkunst, Kunst enthält.&#10;&#10;Automatisch generierte Beschreibung">
              <a:extLst>
                <a:ext uri="{FF2B5EF4-FFF2-40B4-BE49-F238E27FC236}">
                  <a16:creationId xmlns:a16="http://schemas.microsoft.com/office/drawing/2014/main" id="{527066BC-3AB0-FB79-2FB9-EE16F2C8E1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5" t="4866" r="5052" b="5420"/>
            <a:stretch/>
          </p:blipFill>
          <p:spPr>
            <a:xfrm>
              <a:off x="3206657" y="1585440"/>
              <a:ext cx="1080000" cy="1080000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Grafik 75" descr="Ein Bild, das Bild, Kinderkunst, Zeichnung, Kunst enthält.&#10;&#10;Automatisch generierte Beschreibung">
              <a:extLst>
                <a:ext uri="{FF2B5EF4-FFF2-40B4-BE49-F238E27FC236}">
                  <a16:creationId xmlns:a16="http://schemas.microsoft.com/office/drawing/2014/main" id="{F593D73C-2137-82F5-7D02-AF3DC84E5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5" t="4866" r="5052" b="5420"/>
            <a:stretch/>
          </p:blipFill>
          <p:spPr>
            <a:xfrm>
              <a:off x="3072229" y="1502501"/>
              <a:ext cx="1080000" cy="1080000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7" name="Grafik 76" descr="Ein Bild, das Farbigkeit, Screenshot, Karte enthält.&#10;&#10;Automatisch generierte Beschreibung">
              <a:extLst>
                <a:ext uri="{FF2B5EF4-FFF2-40B4-BE49-F238E27FC236}">
                  <a16:creationId xmlns:a16="http://schemas.microsoft.com/office/drawing/2014/main" id="{A8319128-4FEF-63DA-C108-2ED1447D47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5" t="4866" r="5052" b="5420"/>
            <a:stretch/>
          </p:blipFill>
          <p:spPr>
            <a:xfrm>
              <a:off x="2937802" y="1419561"/>
              <a:ext cx="1080000" cy="1080000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A61F5E3E-09D2-7DEB-6F6E-7CDB9621B28A}"/>
              </a:ext>
            </a:extLst>
          </p:cNvPr>
          <p:cNvGrpSpPr/>
          <p:nvPr/>
        </p:nvGrpSpPr>
        <p:grpSpPr>
          <a:xfrm>
            <a:off x="3118037" y="3668920"/>
            <a:ext cx="1344057" cy="1241448"/>
            <a:chOff x="2937802" y="1419561"/>
            <a:chExt cx="1348855" cy="1245879"/>
          </a:xfrm>
        </p:grpSpPr>
        <p:pic>
          <p:nvPicPr>
            <p:cNvPr id="81" name="Grafik 80" descr="Ein Bild, das Bild, Kinderkunst, Kunst enthält.&#10;&#10;Automatisch generierte Beschreibung">
              <a:extLst>
                <a:ext uri="{FF2B5EF4-FFF2-40B4-BE49-F238E27FC236}">
                  <a16:creationId xmlns:a16="http://schemas.microsoft.com/office/drawing/2014/main" id="{07308FED-256E-2BFA-E02D-7F2818642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5" t="4866" r="5052" b="5420"/>
            <a:stretch/>
          </p:blipFill>
          <p:spPr>
            <a:xfrm>
              <a:off x="3206657" y="1585440"/>
              <a:ext cx="1080000" cy="1080000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Grafik 81" descr="Ein Bild, das Bild, Kinderkunst, Zeichnung, Kunst enthält.&#10;&#10;Automatisch generierte Beschreibung">
              <a:extLst>
                <a:ext uri="{FF2B5EF4-FFF2-40B4-BE49-F238E27FC236}">
                  <a16:creationId xmlns:a16="http://schemas.microsoft.com/office/drawing/2014/main" id="{06057C4B-7742-E419-68DE-4C3EA980C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5" t="4866" r="5052" b="5420"/>
            <a:stretch/>
          </p:blipFill>
          <p:spPr>
            <a:xfrm>
              <a:off x="3072229" y="1502501"/>
              <a:ext cx="1080000" cy="1080000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3" name="Grafik 82" descr="Ein Bild, das Farbigkeit, Screenshot, Karte enthält.&#10;&#10;Automatisch generierte Beschreibung">
              <a:extLst>
                <a:ext uri="{FF2B5EF4-FFF2-40B4-BE49-F238E27FC236}">
                  <a16:creationId xmlns:a16="http://schemas.microsoft.com/office/drawing/2014/main" id="{359D7BA2-BDBB-AE9A-B3BB-C9F3694AF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5" t="4866" r="5052" b="5420"/>
            <a:stretch/>
          </p:blipFill>
          <p:spPr>
            <a:xfrm>
              <a:off x="2937802" y="1419561"/>
              <a:ext cx="1080000" cy="1080000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4" name="Grafik 73" descr="Ein Bild, das Karte enthält.&#10;&#10;Automatisch generierte Beschreibung">
            <a:extLst>
              <a:ext uri="{FF2B5EF4-FFF2-40B4-BE49-F238E27FC236}">
                <a16:creationId xmlns:a16="http://schemas.microsoft.com/office/drawing/2014/main" id="{121EF826-8286-4BB8-4FB2-6CE818ADB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13" y="3358977"/>
            <a:ext cx="1076159" cy="1076159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" name="Grafik 152" descr="Ein Bild, das Karte, Entwurf, Zeichnung enthält.&#10;&#10;Automatisch generierte Beschreibung">
            <a:extLst>
              <a:ext uri="{FF2B5EF4-FFF2-40B4-BE49-F238E27FC236}">
                <a16:creationId xmlns:a16="http://schemas.microsoft.com/office/drawing/2014/main" id="{BDC92180-3341-FA93-73C7-A7E846D72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13" y="908942"/>
            <a:ext cx="1076159" cy="1076159"/>
          </a:xfrm>
          <a:prstGeom prst="rect">
            <a:avLst/>
          </a:prstGeom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114" name="Rechteck 113">
            <a:extLst>
              <a:ext uri="{FF2B5EF4-FFF2-40B4-BE49-F238E27FC236}">
                <a16:creationId xmlns:a16="http://schemas.microsoft.com/office/drawing/2014/main" id="{F9788F70-9426-F404-8D98-5CCBFA41FFB5}"/>
              </a:ext>
            </a:extLst>
          </p:cNvPr>
          <p:cNvSpPr/>
          <p:nvPr/>
        </p:nvSpPr>
        <p:spPr>
          <a:xfrm>
            <a:off x="5256489" y="628216"/>
            <a:ext cx="3142947" cy="47218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68BED5-116D-5426-6F72-8CF649787736}"/>
              </a:ext>
            </a:extLst>
          </p:cNvPr>
          <p:cNvSpPr/>
          <p:nvPr/>
        </p:nvSpPr>
        <p:spPr>
          <a:xfrm>
            <a:off x="542482" y="150108"/>
            <a:ext cx="3741848" cy="337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 Environmental Scenarios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7DE166-A84E-9088-F924-5058140CC178}"/>
              </a:ext>
            </a:extLst>
          </p:cNvPr>
          <p:cNvSpPr/>
          <p:nvPr/>
        </p:nvSpPr>
        <p:spPr>
          <a:xfrm>
            <a:off x="5237273" y="150105"/>
            <a:ext cx="3142947" cy="337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Dispersal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-Simulation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3DC53A-695E-D95C-2F43-C4C91C7C120A}"/>
              </a:ext>
            </a:extLst>
          </p:cNvPr>
          <p:cNvSpPr/>
          <p:nvPr/>
        </p:nvSpPr>
        <p:spPr>
          <a:xfrm>
            <a:off x="9102835" y="150106"/>
            <a:ext cx="2056054" cy="337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Connectivity Mapping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4AC5A0-056A-BC54-E31E-E907057B9EAE}"/>
              </a:ext>
            </a:extLst>
          </p:cNvPr>
          <p:cNvSpPr txBox="1"/>
          <p:nvPr/>
        </p:nvSpPr>
        <p:spPr>
          <a:xfrm flipH="1">
            <a:off x="180623" y="-73101"/>
            <a:ext cx="752721" cy="3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C46D8C-E30B-D5AE-F873-0240692928AB}"/>
              </a:ext>
            </a:extLst>
          </p:cNvPr>
          <p:cNvSpPr txBox="1"/>
          <p:nvPr/>
        </p:nvSpPr>
        <p:spPr>
          <a:xfrm flipH="1">
            <a:off x="4862923" y="-73101"/>
            <a:ext cx="752721" cy="3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34AD0A-057D-62DD-9426-CB900EF473FD}"/>
              </a:ext>
            </a:extLst>
          </p:cNvPr>
          <p:cNvSpPr txBox="1"/>
          <p:nvPr/>
        </p:nvSpPr>
        <p:spPr>
          <a:xfrm flipH="1">
            <a:off x="8692472" y="-73101"/>
            <a:ext cx="752721" cy="3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8D33E81D-2004-F583-F150-433E2E0F30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49" y="850445"/>
            <a:ext cx="1253895" cy="3857415"/>
          </a:xfrm>
          <a:prstGeom prst="rect">
            <a:avLst/>
          </a:prstGeom>
        </p:spPr>
      </p:pic>
      <p:sp>
        <p:nvSpPr>
          <p:cNvPr id="65" name="Textfeld 64">
            <a:extLst>
              <a:ext uri="{FF2B5EF4-FFF2-40B4-BE49-F238E27FC236}">
                <a16:creationId xmlns:a16="http://schemas.microsoft.com/office/drawing/2014/main" id="{817830B3-2260-1446-7B5D-09355F833F8B}"/>
              </a:ext>
            </a:extLst>
          </p:cNvPr>
          <p:cNvSpPr txBox="1"/>
          <p:nvPr/>
        </p:nvSpPr>
        <p:spPr>
          <a:xfrm>
            <a:off x="952562" y="4707860"/>
            <a:ext cx="733481" cy="33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2000-2019</a:t>
            </a:r>
          </a:p>
          <a:p>
            <a:pPr algn="ctr"/>
            <a:r>
              <a:rPr lang="de-CH" sz="7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= 700)</a:t>
            </a:r>
            <a:endParaRPr lang="de-CH" sz="9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C346FE3A-D0F0-1C26-2737-EFA57D93E936}"/>
              </a:ext>
            </a:extLst>
          </p:cNvPr>
          <p:cNvSpPr txBox="1"/>
          <p:nvPr/>
        </p:nvSpPr>
        <p:spPr>
          <a:xfrm rot="16200000">
            <a:off x="-99814" y="2575004"/>
            <a:ext cx="829318" cy="230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9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Flood </a:t>
            </a:r>
            <a:r>
              <a:rPr lang="de-CH" sz="9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</a:t>
            </a:r>
            <a:endParaRPr lang="de-CH" sz="9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BAB53C10-2024-3786-8809-91C2ADA245F7}"/>
              </a:ext>
            </a:extLst>
          </p:cNvPr>
          <p:cNvSpPr/>
          <p:nvPr/>
        </p:nvSpPr>
        <p:spPr>
          <a:xfrm rot="10800000">
            <a:off x="429852" y="850450"/>
            <a:ext cx="162784" cy="3791901"/>
          </a:xfrm>
          <a:prstGeom prst="triangle">
            <a:avLst/>
          </a:prstGeom>
          <a:solidFill>
            <a:srgbClr val="89BCFF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Geschweifte Klammer links 68">
            <a:extLst>
              <a:ext uri="{FF2B5EF4-FFF2-40B4-BE49-F238E27FC236}">
                <a16:creationId xmlns:a16="http://schemas.microsoft.com/office/drawing/2014/main" id="{F6919D52-7F39-FBDC-259D-44B89C1E5FD4}"/>
              </a:ext>
            </a:extLst>
          </p:cNvPr>
          <p:cNvSpPr/>
          <p:nvPr/>
        </p:nvSpPr>
        <p:spPr>
          <a:xfrm rot="10800000">
            <a:off x="1895651" y="1053807"/>
            <a:ext cx="190958" cy="786438"/>
          </a:xfrm>
          <a:prstGeom prst="leftBrace">
            <a:avLst>
              <a:gd name="adj1" fmla="val 505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Geschweifte Klammer links 69">
            <a:extLst>
              <a:ext uri="{FF2B5EF4-FFF2-40B4-BE49-F238E27FC236}">
                <a16:creationId xmlns:a16="http://schemas.microsoft.com/office/drawing/2014/main" id="{BC367C4C-B500-5533-1EAF-12238D2CA173}"/>
              </a:ext>
            </a:extLst>
          </p:cNvPr>
          <p:cNvSpPr/>
          <p:nvPr/>
        </p:nvSpPr>
        <p:spPr>
          <a:xfrm rot="10800000">
            <a:off x="1895651" y="3503207"/>
            <a:ext cx="190958" cy="786438"/>
          </a:xfrm>
          <a:prstGeom prst="leftBrace">
            <a:avLst>
              <a:gd name="adj1" fmla="val 505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Kreuz 84">
            <a:extLst>
              <a:ext uri="{FF2B5EF4-FFF2-40B4-BE49-F238E27FC236}">
                <a16:creationId xmlns:a16="http://schemas.microsoft.com/office/drawing/2014/main" id="{BB9D7960-0164-8835-B023-B1A07DCB1D36}"/>
              </a:ext>
            </a:extLst>
          </p:cNvPr>
          <p:cNvSpPr/>
          <p:nvPr/>
        </p:nvSpPr>
        <p:spPr>
          <a:xfrm>
            <a:off x="3158945" y="1469268"/>
            <a:ext cx="631115" cy="631115"/>
          </a:xfrm>
          <a:prstGeom prst="plus">
            <a:avLst>
              <a:gd name="adj" fmla="val 39570"/>
            </a:avLst>
          </a:prstGeom>
          <a:solidFill>
            <a:srgbClr val="BBE33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Pfeil: nach rechts 111">
            <a:extLst>
              <a:ext uri="{FF2B5EF4-FFF2-40B4-BE49-F238E27FC236}">
                <a16:creationId xmlns:a16="http://schemas.microsoft.com/office/drawing/2014/main" id="{096A45E9-D3D9-E85C-7EAA-69F836A09C8F}"/>
              </a:ext>
            </a:extLst>
          </p:cNvPr>
          <p:cNvSpPr/>
          <p:nvPr/>
        </p:nvSpPr>
        <p:spPr>
          <a:xfrm>
            <a:off x="4522482" y="1683647"/>
            <a:ext cx="710441" cy="5221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Pfeil: nach rechts 112">
            <a:extLst>
              <a:ext uri="{FF2B5EF4-FFF2-40B4-BE49-F238E27FC236}">
                <a16:creationId xmlns:a16="http://schemas.microsoft.com/office/drawing/2014/main" id="{0C388F3A-0462-F9C2-A0FD-8BFC7B7D9153}"/>
              </a:ext>
            </a:extLst>
          </p:cNvPr>
          <p:cNvSpPr/>
          <p:nvPr/>
        </p:nvSpPr>
        <p:spPr>
          <a:xfrm>
            <a:off x="4525188" y="4111226"/>
            <a:ext cx="710441" cy="5221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236D8EF4-2E3D-043A-F295-C0AF586E9F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4" t="27854" r="9793" b="28324"/>
          <a:stretch/>
        </p:blipFill>
        <p:spPr>
          <a:xfrm>
            <a:off x="9324553" y="4507413"/>
            <a:ext cx="1549187" cy="8426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17E202-B2B1-9939-F507-6C0F96486838}"/>
              </a:ext>
            </a:extLst>
          </p:cNvPr>
          <p:cNvGrpSpPr/>
          <p:nvPr/>
        </p:nvGrpSpPr>
        <p:grpSpPr>
          <a:xfrm>
            <a:off x="9324560" y="810173"/>
            <a:ext cx="1549187" cy="842688"/>
            <a:chOff x="8727139" y="873460"/>
            <a:chExt cx="1582203" cy="8606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7756FFFD-4A44-6FDA-21E1-937576BB9CD4}"/>
                </a:ext>
              </a:extLst>
            </p:cNvPr>
            <p:cNvSpPr/>
            <p:nvPr/>
          </p:nvSpPr>
          <p:spPr>
            <a:xfrm>
              <a:off x="8727139" y="873460"/>
              <a:ext cx="1582203" cy="8606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000" dirty="0"/>
            </a:p>
          </p:txBody>
        </p:sp>
        <p:grpSp>
          <p:nvGrpSpPr>
            <p:cNvPr id="133" name="Gruppieren 132">
              <a:extLst>
                <a:ext uri="{FF2B5EF4-FFF2-40B4-BE49-F238E27FC236}">
                  <a16:creationId xmlns:a16="http://schemas.microsoft.com/office/drawing/2014/main" id="{C5B97032-F9F2-4A26-BF9E-2B53EED4F507}"/>
                </a:ext>
              </a:extLst>
            </p:cNvPr>
            <p:cNvGrpSpPr/>
            <p:nvPr/>
          </p:nvGrpSpPr>
          <p:grpSpPr>
            <a:xfrm>
              <a:off x="8791742" y="1118346"/>
              <a:ext cx="1452982" cy="370876"/>
              <a:chOff x="8839010" y="601278"/>
              <a:chExt cx="2009550" cy="505128"/>
            </a:xfrm>
          </p:grpSpPr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D0C3C5CA-CBFF-19F6-C06F-45A558A4C45E}"/>
                  </a:ext>
                </a:extLst>
              </p:cNvPr>
              <p:cNvSpPr/>
              <p:nvPr/>
            </p:nvSpPr>
            <p:spPr>
              <a:xfrm>
                <a:off x="8839010" y="605413"/>
                <a:ext cx="496858" cy="49685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000"/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36FA0158-8B3F-AFC2-3D0F-C526D3E4D728}"/>
                  </a:ext>
                </a:extLst>
              </p:cNvPr>
              <p:cNvSpPr/>
              <p:nvPr/>
            </p:nvSpPr>
            <p:spPr>
              <a:xfrm>
                <a:off x="10351702" y="605413"/>
                <a:ext cx="496858" cy="49685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000"/>
              </a:p>
            </p:txBody>
          </p:sp>
          <p:cxnSp>
            <p:nvCxnSpPr>
              <p:cNvPr id="145" name="Verbinder: gekrümmt 144">
                <a:extLst>
                  <a:ext uri="{FF2B5EF4-FFF2-40B4-BE49-F238E27FC236}">
                    <a16:creationId xmlns:a16="http://schemas.microsoft.com/office/drawing/2014/main" id="{34D745D8-B3AA-5854-A69D-62A8182F7D53}"/>
                  </a:ext>
                </a:extLst>
              </p:cNvPr>
              <p:cNvCxnSpPr>
                <a:stCxn id="143" idx="0"/>
                <a:endCxn id="144" idx="0"/>
              </p:cNvCxnSpPr>
              <p:nvPr/>
            </p:nvCxnSpPr>
            <p:spPr>
              <a:xfrm rot="5400000" flipH="1" flipV="1">
                <a:off x="9843785" y="-150933"/>
                <a:ext cx="8270" cy="1512692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Verbinder: gekrümmt 145">
                <a:extLst>
                  <a:ext uri="{FF2B5EF4-FFF2-40B4-BE49-F238E27FC236}">
                    <a16:creationId xmlns:a16="http://schemas.microsoft.com/office/drawing/2014/main" id="{3A3C1822-D203-6DDF-0064-9991E678A5FE}"/>
                  </a:ext>
                </a:extLst>
              </p:cNvPr>
              <p:cNvCxnSpPr>
                <a:cxnSpLocks/>
                <a:stCxn id="144" idx="4"/>
                <a:endCxn id="143" idx="4"/>
              </p:cNvCxnSpPr>
              <p:nvPr/>
            </p:nvCxnSpPr>
            <p:spPr>
              <a:xfrm rot="5400000">
                <a:off x="9843785" y="345925"/>
                <a:ext cx="8270" cy="151269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4" name="Grafik 133" descr="Ein Bild, das Farbigkeit, Screenshot, Grafiken enthält.&#10;&#10;Automatisch generierte Beschreibung">
            <a:extLst>
              <a:ext uri="{FF2B5EF4-FFF2-40B4-BE49-F238E27FC236}">
                <a16:creationId xmlns:a16="http://schemas.microsoft.com/office/drawing/2014/main" id="{73717508-55F9-FB0B-C693-42C1003E427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26316" r="5291" b="25756"/>
          <a:stretch/>
        </p:blipFill>
        <p:spPr>
          <a:xfrm>
            <a:off x="9324559" y="2012261"/>
            <a:ext cx="1549187" cy="8426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5" name="Grafik 134" descr="Ein Bild, das Farbigkeit enthält.&#10;&#10;Automatisch generierte Beschreibung">
            <a:extLst>
              <a:ext uri="{FF2B5EF4-FFF2-40B4-BE49-F238E27FC236}">
                <a16:creationId xmlns:a16="http://schemas.microsoft.com/office/drawing/2014/main" id="{F1262672-FE7B-5E79-1E2D-BE3AD26935C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" t="26316" r="5291" b="25756"/>
          <a:stretch/>
        </p:blipFill>
        <p:spPr>
          <a:xfrm>
            <a:off x="9324558" y="3214351"/>
            <a:ext cx="1549187" cy="8426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0E747855-B492-B505-BC07-EE7BF088EAB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10409495" y="4878875"/>
            <a:ext cx="171922" cy="17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rafik 137">
            <a:extLst>
              <a:ext uri="{FF2B5EF4-FFF2-40B4-BE49-F238E27FC236}">
                <a16:creationId xmlns:a16="http://schemas.microsoft.com/office/drawing/2014/main" id="{B89A7132-A6B5-2A3B-9105-72B9460B657D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9889270" y="4605877"/>
            <a:ext cx="154143" cy="156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6A947C6B-15A7-CD29-EF00-0A46034D3551}"/>
              </a:ext>
            </a:extLst>
          </p:cNvPr>
          <p:cNvSpPr/>
          <p:nvPr/>
        </p:nvSpPr>
        <p:spPr>
          <a:xfrm>
            <a:off x="9283977" y="571587"/>
            <a:ext cx="1676725" cy="20355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Inter-Patch Connectivity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835EECD9-CEDE-4444-41A5-B4B40ACAC434}"/>
              </a:ext>
            </a:extLst>
          </p:cNvPr>
          <p:cNvSpPr/>
          <p:nvPr/>
        </p:nvSpPr>
        <p:spPr>
          <a:xfrm>
            <a:off x="9283977" y="1773677"/>
            <a:ext cx="1676725" cy="20355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de-CH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</a:t>
            </a:r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E695D4B4-F388-E76D-1C0E-C6AA5243BBBE}"/>
              </a:ext>
            </a:extLst>
          </p:cNvPr>
          <p:cNvSpPr/>
          <p:nvPr/>
        </p:nvSpPr>
        <p:spPr>
          <a:xfrm>
            <a:off x="9283977" y="2975766"/>
            <a:ext cx="1676725" cy="20355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Betweenness</a:t>
            </a:r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ACD217EA-05CF-28C4-7622-7B8C237B25B4}"/>
              </a:ext>
            </a:extLst>
          </p:cNvPr>
          <p:cNvSpPr/>
          <p:nvPr/>
        </p:nvSpPr>
        <p:spPr>
          <a:xfrm>
            <a:off x="9283977" y="4276593"/>
            <a:ext cx="1676725" cy="203552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Human-Wildlife Conflict Potential</a:t>
            </a:r>
          </a:p>
        </p:txBody>
      </p:sp>
      <p:sp>
        <p:nvSpPr>
          <p:cNvPr id="147" name="Pfeil: nach rechts 146">
            <a:extLst>
              <a:ext uri="{FF2B5EF4-FFF2-40B4-BE49-F238E27FC236}">
                <a16:creationId xmlns:a16="http://schemas.microsoft.com/office/drawing/2014/main" id="{33C7184B-334B-A3D5-409A-A05AC73846AC}"/>
              </a:ext>
            </a:extLst>
          </p:cNvPr>
          <p:cNvSpPr/>
          <p:nvPr/>
        </p:nvSpPr>
        <p:spPr>
          <a:xfrm>
            <a:off x="8486489" y="1012396"/>
            <a:ext cx="710441" cy="5221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Pfeil: nach rechts 147">
            <a:extLst>
              <a:ext uri="{FF2B5EF4-FFF2-40B4-BE49-F238E27FC236}">
                <a16:creationId xmlns:a16="http://schemas.microsoft.com/office/drawing/2014/main" id="{2A67034B-F770-6A27-7543-497EFD33C124}"/>
              </a:ext>
            </a:extLst>
          </p:cNvPr>
          <p:cNvSpPr/>
          <p:nvPr/>
        </p:nvSpPr>
        <p:spPr>
          <a:xfrm>
            <a:off x="8486488" y="2231113"/>
            <a:ext cx="710441" cy="5221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Pfeil: nach rechts 148">
            <a:extLst>
              <a:ext uri="{FF2B5EF4-FFF2-40B4-BE49-F238E27FC236}">
                <a16:creationId xmlns:a16="http://schemas.microsoft.com/office/drawing/2014/main" id="{3D0BD57B-37AA-312A-4AED-F8E026F844C6}"/>
              </a:ext>
            </a:extLst>
          </p:cNvPr>
          <p:cNvSpPr/>
          <p:nvPr/>
        </p:nvSpPr>
        <p:spPr>
          <a:xfrm>
            <a:off x="8523646" y="3430920"/>
            <a:ext cx="710441" cy="5221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Pfeil: nach rechts 149">
            <a:extLst>
              <a:ext uri="{FF2B5EF4-FFF2-40B4-BE49-F238E27FC236}">
                <a16:creationId xmlns:a16="http://schemas.microsoft.com/office/drawing/2014/main" id="{F82C9872-37F5-B5EF-5E9D-FE40207D92C1}"/>
              </a:ext>
            </a:extLst>
          </p:cNvPr>
          <p:cNvSpPr/>
          <p:nvPr/>
        </p:nvSpPr>
        <p:spPr>
          <a:xfrm>
            <a:off x="8523645" y="4615475"/>
            <a:ext cx="710441" cy="5221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C8FADFED-4729-A848-A26B-62408AD0CC72}"/>
              </a:ext>
            </a:extLst>
          </p:cNvPr>
          <p:cNvSpPr txBox="1"/>
          <p:nvPr/>
        </p:nvSpPr>
        <p:spPr>
          <a:xfrm>
            <a:off x="2021315" y="3727747"/>
            <a:ext cx="546596" cy="33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900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</a:p>
          <a:p>
            <a:pPr algn="ctr"/>
            <a:r>
              <a:rPr lang="de-CH" sz="700" i="1" dirty="0">
                <a:latin typeface="Arial" panose="020B0604020202020204" pitchFamily="34" charset="0"/>
                <a:cs typeface="Arial" panose="020B0604020202020204" pitchFamily="34" charset="0"/>
              </a:rPr>
              <a:t>(n = 100)</a:t>
            </a:r>
            <a:endParaRPr lang="de-CH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8AEF87F4-20D2-A140-7498-CD92EEB4606F}"/>
              </a:ext>
            </a:extLst>
          </p:cNvPr>
          <p:cNvSpPr txBox="1"/>
          <p:nvPr/>
        </p:nvSpPr>
        <p:spPr>
          <a:xfrm>
            <a:off x="2018978" y="1273455"/>
            <a:ext cx="546596" cy="33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9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de-CH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700" i="1" dirty="0">
                <a:latin typeface="Arial" panose="020B0604020202020204" pitchFamily="34" charset="0"/>
                <a:cs typeface="Arial" panose="020B0604020202020204" pitchFamily="34" charset="0"/>
              </a:rPr>
              <a:t>(n = 100)</a:t>
            </a:r>
            <a:endParaRPr lang="de-CH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Kreuz 86">
            <a:extLst>
              <a:ext uri="{FF2B5EF4-FFF2-40B4-BE49-F238E27FC236}">
                <a16:creationId xmlns:a16="http://schemas.microsoft.com/office/drawing/2014/main" id="{605969B0-A253-EE07-B646-4A6DDD58975C}"/>
              </a:ext>
            </a:extLst>
          </p:cNvPr>
          <p:cNvSpPr/>
          <p:nvPr/>
        </p:nvSpPr>
        <p:spPr>
          <a:xfrm>
            <a:off x="3158945" y="3922369"/>
            <a:ext cx="631115" cy="631115"/>
          </a:xfrm>
          <a:prstGeom prst="plus">
            <a:avLst>
              <a:gd name="adj" fmla="val 39570"/>
            </a:avLst>
          </a:prstGeom>
          <a:solidFill>
            <a:srgbClr val="BBE33D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92FD055A-A358-34FD-5FBA-2CCFEFA4EE7E}"/>
              </a:ext>
            </a:extLst>
          </p:cNvPr>
          <p:cNvSpPr txBox="1"/>
          <p:nvPr/>
        </p:nvSpPr>
        <p:spPr>
          <a:xfrm>
            <a:off x="2413406" y="697694"/>
            <a:ext cx="1076159" cy="23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flood</a:t>
            </a:r>
            <a:endParaRPr lang="de-CH" sz="9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B38FF53E-A877-17F6-4A1A-51218FDD61EE}"/>
              </a:ext>
            </a:extLst>
          </p:cNvPr>
          <p:cNvSpPr txBox="1"/>
          <p:nvPr/>
        </p:nvSpPr>
        <p:spPr>
          <a:xfrm>
            <a:off x="2413406" y="3129725"/>
            <a:ext cx="1076159" cy="23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flood</a:t>
            </a:r>
            <a:endParaRPr lang="de-CH" sz="9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49CC5E42-7493-6874-0371-7E664BEECB7B}"/>
              </a:ext>
            </a:extLst>
          </p:cNvPr>
          <p:cNvSpPr txBox="1"/>
          <p:nvPr/>
        </p:nvSpPr>
        <p:spPr>
          <a:xfrm>
            <a:off x="5256491" y="4984183"/>
            <a:ext cx="3122516" cy="3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governed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empirically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parameterized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iSSF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dispersal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(Hofmann et al., 2023)</a:t>
            </a:r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F0C63687-46C8-8499-8CE2-A3F46B0A5D58}"/>
              </a:ext>
            </a:extLst>
          </p:cNvPr>
          <p:cNvSpPr txBox="1"/>
          <p:nvPr/>
        </p:nvSpPr>
        <p:spPr>
          <a:xfrm>
            <a:off x="9161384" y="5456981"/>
            <a:ext cx="1977372" cy="21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Adapted</a:t>
            </a:r>
            <a:r>
              <a:rPr lang="de-CH" sz="8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8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Hofmann et al., 2023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D22CFB7-C3CA-3EC5-D9F3-1E12F4714B9F}"/>
              </a:ext>
            </a:extLst>
          </p:cNvPr>
          <p:cNvSpPr txBox="1"/>
          <p:nvPr/>
        </p:nvSpPr>
        <p:spPr>
          <a:xfrm>
            <a:off x="3266020" y="2516756"/>
            <a:ext cx="1076159" cy="23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covariates</a:t>
            </a:r>
            <a:endParaRPr lang="de-CH" sz="9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6D75E70-ABD3-1A74-4E9E-653F7EE97C8D}"/>
              </a:ext>
            </a:extLst>
          </p:cNvPr>
          <p:cNvSpPr txBox="1"/>
          <p:nvPr/>
        </p:nvSpPr>
        <p:spPr>
          <a:xfrm>
            <a:off x="3266020" y="4966167"/>
            <a:ext cx="1076159" cy="230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de-CH" sz="9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900" i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covariates</a:t>
            </a:r>
            <a:endParaRPr lang="de-CH" sz="900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91FCF8F-D136-63CE-0481-B2F36004F285}"/>
              </a:ext>
            </a:extLst>
          </p:cNvPr>
          <p:cNvGrpSpPr/>
          <p:nvPr/>
        </p:nvGrpSpPr>
        <p:grpSpPr>
          <a:xfrm>
            <a:off x="5411085" y="876972"/>
            <a:ext cx="3031875" cy="4128282"/>
            <a:chOff x="5307068" y="877696"/>
            <a:chExt cx="3042698" cy="4143018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88311375-142A-4E45-1FEC-36E26FF520CC}"/>
                </a:ext>
              </a:extLst>
            </p:cNvPr>
            <p:cNvGrpSpPr/>
            <p:nvPr/>
          </p:nvGrpSpPr>
          <p:grpSpPr>
            <a:xfrm>
              <a:off x="6272233" y="3480254"/>
              <a:ext cx="1870502" cy="1540460"/>
              <a:chOff x="4275720" y="3843000"/>
              <a:chExt cx="1693440" cy="1394640"/>
            </a:xfrm>
          </p:grpSpPr>
          <p:sp>
            <p:nvSpPr>
              <p:cNvPr id="126" name="Gerader Verbinder 125">
                <a:extLst>
                  <a:ext uri="{FF2B5EF4-FFF2-40B4-BE49-F238E27FC236}">
                    <a16:creationId xmlns:a16="http://schemas.microsoft.com/office/drawing/2014/main" id="{5ABF1927-FC76-22A2-F6AB-DABE420F84A5}"/>
                  </a:ext>
                </a:extLst>
              </p:cNvPr>
              <p:cNvSpPr/>
              <p:nvPr/>
            </p:nvSpPr>
            <p:spPr>
              <a:xfrm flipH="1" flipV="1">
                <a:off x="4474800" y="3843000"/>
                <a:ext cx="423000" cy="72072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27" name="Gerader Verbinder 126">
                <a:extLst>
                  <a:ext uri="{FF2B5EF4-FFF2-40B4-BE49-F238E27FC236}">
                    <a16:creationId xmlns:a16="http://schemas.microsoft.com/office/drawing/2014/main" id="{376532D8-72DA-EC38-B2C4-DAFB586B15AF}"/>
                  </a:ext>
                </a:extLst>
              </p:cNvPr>
              <p:cNvSpPr/>
              <p:nvPr/>
            </p:nvSpPr>
            <p:spPr>
              <a:xfrm flipV="1">
                <a:off x="4773600" y="4563720"/>
                <a:ext cx="124200" cy="27540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28" name="Gerader Verbinder 127">
                <a:extLst>
                  <a:ext uri="{FF2B5EF4-FFF2-40B4-BE49-F238E27FC236}">
                    <a16:creationId xmlns:a16="http://schemas.microsoft.com/office/drawing/2014/main" id="{07BDBE32-4077-355B-3701-48CB63B65DF3}"/>
                  </a:ext>
                </a:extLst>
              </p:cNvPr>
              <p:cNvSpPr/>
              <p:nvPr/>
            </p:nvSpPr>
            <p:spPr>
              <a:xfrm flipV="1">
                <a:off x="4275720" y="4563720"/>
                <a:ext cx="622440" cy="7596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29" name="Gerader Verbinder 128">
                <a:extLst>
                  <a:ext uri="{FF2B5EF4-FFF2-40B4-BE49-F238E27FC236}">
                    <a16:creationId xmlns:a16="http://schemas.microsoft.com/office/drawing/2014/main" id="{BB904489-6D18-9138-3A69-F83DC3BA1490}"/>
                  </a:ext>
                </a:extLst>
              </p:cNvPr>
              <p:cNvSpPr/>
              <p:nvPr/>
            </p:nvSpPr>
            <p:spPr>
              <a:xfrm flipH="1">
                <a:off x="4898160" y="4141800"/>
                <a:ext cx="1071000" cy="42192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30" name="Gerader Verbinder 129">
                <a:extLst>
                  <a:ext uri="{FF2B5EF4-FFF2-40B4-BE49-F238E27FC236}">
                    <a16:creationId xmlns:a16="http://schemas.microsoft.com/office/drawing/2014/main" id="{CB44ABE5-0FFE-C3E5-D62A-BD9B74932910}"/>
                  </a:ext>
                </a:extLst>
              </p:cNvPr>
              <p:cNvSpPr/>
              <p:nvPr/>
            </p:nvSpPr>
            <p:spPr>
              <a:xfrm flipH="1" flipV="1">
                <a:off x="4898160" y="4563720"/>
                <a:ext cx="373679" cy="17568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54" name="Gerader Verbinder 153">
                <a:extLst>
                  <a:ext uri="{FF2B5EF4-FFF2-40B4-BE49-F238E27FC236}">
                    <a16:creationId xmlns:a16="http://schemas.microsoft.com/office/drawing/2014/main" id="{FBD90B0F-FD99-723B-DE84-29092A964FF0}"/>
                  </a:ext>
                </a:extLst>
              </p:cNvPr>
              <p:cNvSpPr/>
              <p:nvPr/>
            </p:nvSpPr>
            <p:spPr>
              <a:xfrm flipH="1" flipV="1">
                <a:off x="4898160" y="4563720"/>
                <a:ext cx="174600" cy="67392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B3B1108F-3CDB-9CFF-B510-C7B089F74651}"/>
                </a:ext>
              </a:extLst>
            </p:cNvPr>
            <p:cNvGrpSpPr/>
            <p:nvPr/>
          </p:nvGrpSpPr>
          <p:grpSpPr>
            <a:xfrm rot="10341673">
              <a:off x="6856227" y="2832132"/>
              <a:ext cx="1493539" cy="1210420"/>
              <a:chOff x="4789440" y="3512879"/>
              <a:chExt cx="1352160" cy="1095841"/>
            </a:xfrm>
          </p:grpSpPr>
          <p:sp>
            <p:nvSpPr>
              <p:cNvPr id="120" name="Gerader Verbinder 119">
                <a:extLst>
                  <a:ext uri="{FF2B5EF4-FFF2-40B4-BE49-F238E27FC236}">
                    <a16:creationId xmlns:a16="http://schemas.microsoft.com/office/drawing/2014/main" id="{FB302B96-8E94-3F74-B30C-3D00F4525F1B}"/>
                  </a:ext>
                </a:extLst>
              </p:cNvPr>
              <p:cNvSpPr/>
              <p:nvPr/>
            </p:nvSpPr>
            <p:spPr>
              <a:xfrm flipV="1">
                <a:off x="5088239" y="3933000"/>
                <a:ext cx="395281" cy="67572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21" name="Gerader Verbinder 120">
                <a:extLst>
                  <a:ext uri="{FF2B5EF4-FFF2-40B4-BE49-F238E27FC236}">
                    <a16:creationId xmlns:a16="http://schemas.microsoft.com/office/drawing/2014/main" id="{6562B320-371E-4A7D-D6E6-EAAB296D26B7}"/>
                  </a:ext>
                </a:extLst>
              </p:cNvPr>
              <p:cNvSpPr/>
              <p:nvPr/>
            </p:nvSpPr>
            <p:spPr>
              <a:xfrm flipV="1">
                <a:off x="4789440" y="3933000"/>
                <a:ext cx="694440" cy="37656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22" name="Gerader Verbinder 121">
                <a:extLst>
                  <a:ext uri="{FF2B5EF4-FFF2-40B4-BE49-F238E27FC236}">
                    <a16:creationId xmlns:a16="http://schemas.microsoft.com/office/drawing/2014/main" id="{418FC7F9-A22F-2F93-B6C1-0D895839B0AC}"/>
                  </a:ext>
                </a:extLst>
              </p:cNvPr>
              <p:cNvSpPr/>
              <p:nvPr/>
            </p:nvSpPr>
            <p:spPr>
              <a:xfrm>
                <a:off x="4888800" y="3711960"/>
                <a:ext cx="594720" cy="22104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23" name="Gerader Verbinder 122">
                <a:extLst>
                  <a:ext uri="{FF2B5EF4-FFF2-40B4-BE49-F238E27FC236}">
                    <a16:creationId xmlns:a16="http://schemas.microsoft.com/office/drawing/2014/main" id="{391344D3-E0CF-24F1-00FE-7B835977539E}"/>
                  </a:ext>
                </a:extLst>
              </p:cNvPr>
              <p:cNvSpPr/>
              <p:nvPr/>
            </p:nvSpPr>
            <p:spPr>
              <a:xfrm flipH="1" flipV="1">
                <a:off x="5483520" y="3933000"/>
                <a:ext cx="266400" cy="32868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24" name="Gerader Verbinder 123">
                <a:extLst>
                  <a:ext uri="{FF2B5EF4-FFF2-40B4-BE49-F238E27FC236}">
                    <a16:creationId xmlns:a16="http://schemas.microsoft.com/office/drawing/2014/main" id="{14EFA2B0-AF91-1952-50FA-6CA84569310E}"/>
                  </a:ext>
                </a:extLst>
              </p:cNvPr>
              <p:cNvSpPr/>
              <p:nvPr/>
            </p:nvSpPr>
            <p:spPr>
              <a:xfrm flipH="1" flipV="1">
                <a:off x="5483520" y="3933000"/>
                <a:ext cx="658080" cy="40212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25" name="Gerader Verbinder 124">
                <a:extLst>
                  <a:ext uri="{FF2B5EF4-FFF2-40B4-BE49-F238E27FC236}">
                    <a16:creationId xmlns:a16="http://schemas.microsoft.com/office/drawing/2014/main" id="{590B041E-F20D-4B47-B1BC-39F995891E5C}"/>
                  </a:ext>
                </a:extLst>
              </p:cNvPr>
              <p:cNvSpPr/>
              <p:nvPr/>
            </p:nvSpPr>
            <p:spPr>
              <a:xfrm flipH="1">
                <a:off x="5483520" y="3512879"/>
                <a:ext cx="202320" cy="420121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3331AB69-DD09-A216-A7A9-39691C592943}"/>
                </a:ext>
              </a:extLst>
            </p:cNvPr>
            <p:cNvGrpSpPr/>
            <p:nvPr/>
          </p:nvGrpSpPr>
          <p:grpSpPr>
            <a:xfrm>
              <a:off x="5865049" y="2739051"/>
              <a:ext cx="1545232" cy="1377428"/>
              <a:chOff x="3907080" y="3171960"/>
              <a:chExt cx="1398960" cy="1247040"/>
            </a:xfrm>
          </p:grpSpPr>
          <p:sp>
            <p:nvSpPr>
              <p:cNvPr id="111" name="Gerader Verbinder 110">
                <a:extLst>
                  <a:ext uri="{FF2B5EF4-FFF2-40B4-BE49-F238E27FC236}">
                    <a16:creationId xmlns:a16="http://schemas.microsoft.com/office/drawing/2014/main" id="{9C8DD8DC-0043-0ABF-08FA-A97343FDD76B}"/>
                  </a:ext>
                </a:extLst>
              </p:cNvPr>
              <p:cNvSpPr/>
              <p:nvPr/>
            </p:nvSpPr>
            <p:spPr>
              <a:xfrm flipV="1">
                <a:off x="4476960" y="3638519"/>
                <a:ext cx="61560" cy="780481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15" name="Gerader Verbinder 114">
                <a:extLst>
                  <a:ext uri="{FF2B5EF4-FFF2-40B4-BE49-F238E27FC236}">
                    <a16:creationId xmlns:a16="http://schemas.microsoft.com/office/drawing/2014/main" id="{822EDF9F-0AB6-E703-66C6-DD93BB392376}"/>
                  </a:ext>
                </a:extLst>
              </p:cNvPr>
              <p:cNvSpPr/>
              <p:nvPr/>
            </p:nvSpPr>
            <p:spPr>
              <a:xfrm flipV="1">
                <a:off x="4077720" y="3638519"/>
                <a:ext cx="460800" cy="641521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16" name="Gerader Verbinder 115">
                <a:extLst>
                  <a:ext uri="{FF2B5EF4-FFF2-40B4-BE49-F238E27FC236}">
                    <a16:creationId xmlns:a16="http://schemas.microsoft.com/office/drawing/2014/main" id="{C14C1F35-230D-C97C-72A0-F4B1C3CBDE5A}"/>
                  </a:ext>
                </a:extLst>
              </p:cNvPr>
              <p:cNvSpPr/>
              <p:nvPr/>
            </p:nvSpPr>
            <p:spPr>
              <a:xfrm flipV="1">
                <a:off x="3907080" y="3638519"/>
                <a:ext cx="631440" cy="6012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17" name="Gerader Verbinder 116">
                <a:extLst>
                  <a:ext uri="{FF2B5EF4-FFF2-40B4-BE49-F238E27FC236}">
                    <a16:creationId xmlns:a16="http://schemas.microsoft.com/office/drawing/2014/main" id="{8B143ECA-0104-1D61-0143-75E186E0C790}"/>
                  </a:ext>
                </a:extLst>
              </p:cNvPr>
              <p:cNvSpPr/>
              <p:nvPr/>
            </p:nvSpPr>
            <p:spPr>
              <a:xfrm flipH="1" flipV="1">
                <a:off x="4538520" y="3638519"/>
                <a:ext cx="383040" cy="18000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18" name="Gerader Verbinder 117">
                <a:extLst>
                  <a:ext uri="{FF2B5EF4-FFF2-40B4-BE49-F238E27FC236}">
                    <a16:creationId xmlns:a16="http://schemas.microsoft.com/office/drawing/2014/main" id="{86A72368-C291-B5F4-B135-7570B7281C59}"/>
                  </a:ext>
                </a:extLst>
              </p:cNvPr>
              <p:cNvSpPr/>
              <p:nvPr/>
            </p:nvSpPr>
            <p:spPr>
              <a:xfrm flipH="1" flipV="1">
                <a:off x="4538520" y="3638519"/>
                <a:ext cx="767520" cy="75241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19" name="Gerader Verbinder 118">
                <a:extLst>
                  <a:ext uri="{FF2B5EF4-FFF2-40B4-BE49-F238E27FC236}">
                    <a16:creationId xmlns:a16="http://schemas.microsoft.com/office/drawing/2014/main" id="{213EDABB-26DD-1688-3DAF-D6AA384BB873}"/>
                  </a:ext>
                </a:extLst>
              </p:cNvPr>
              <p:cNvSpPr/>
              <p:nvPr/>
            </p:nvSpPr>
            <p:spPr>
              <a:xfrm>
                <a:off x="4537800" y="3171960"/>
                <a:ext cx="1080" cy="46620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5C02E0C5-E271-6376-470F-6462F40B4A0C}"/>
                </a:ext>
              </a:extLst>
            </p:cNvPr>
            <p:cNvGrpSpPr/>
            <p:nvPr/>
          </p:nvGrpSpPr>
          <p:grpSpPr>
            <a:xfrm rot="10800000">
              <a:off x="5307068" y="1787832"/>
              <a:ext cx="1387368" cy="921334"/>
              <a:chOff x="3420000" y="2523960"/>
              <a:chExt cx="1256040" cy="834120"/>
            </a:xfrm>
          </p:grpSpPr>
          <p:sp>
            <p:nvSpPr>
              <p:cNvPr id="105" name="Gerader Verbinder 104">
                <a:extLst>
                  <a:ext uri="{FF2B5EF4-FFF2-40B4-BE49-F238E27FC236}">
                    <a16:creationId xmlns:a16="http://schemas.microsoft.com/office/drawing/2014/main" id="{D17CD3BE-1D97-85F7-AD4C-276D37412EC6}"/>
                  </a:ext>
                </a:extLst>
              </p:cNvPr>
              <p:cNvSpPr/>
              <p:nvPr/>
            </p:nvSpPr>
            <p:spPr>
              <a:xfrm flipH="1" flipV="1">
                <a:off x="4044600" y="2836080"/>
                <a:ext cx="29880" cy="52200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06" name="Gerader Verbinder 105">
                <a:extLst>
                  <a:ext uri="{FF2B5EF4-FFF2-40B4-BE49-F238E27FC236}">
                    <a16:creationId xmlns:a16="http://schemas.microsoft.com/office/drawing/2014/main" id="{DD387737-9AD1-8E9D-7CEF-C4310B800CE3}"/>
                  </a:ext>
                </a:extLst>
              </p:cNvPr>
              <p:cNvSpPr/>
              <p:nvPr/>
            </p:nvSpPr>
            <p:spPr>
              <a:xfrm flipV="1">
                <a:off x="3659040" y="2836080"/>
                <a:ext cx="385560" cy="42912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07" name="Gerader Verbinder 106">
                <a:extLst>
                  <a:ext uri="{FF2B5EF4-FFF2-40B4-BE49-F238E27FC236}">
                    <a16:creationId xmlns:a16="http://schemas.microsoft.com/office/drawing/2014/main" id="{95919650-7E35-30CE-40B7-EE999AA15A71}"/>
                  </a:ext>
                </a:extLst>
              </p:cNvPr>
              <p:cNvSpPr/>
              <p:nvPr/>
            </p:nvSpPr>
            <p:spPr>
              <a:xfrm flipV="1">
                <a:off x="3420000" y="2836080"/>
                <a:ext cx="624600" cy="4032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08" name="Gerader Verbinder 107">
                <a:extLst>
                  <a:ext uri="{FF2B5EF4-FFF2-40B4-BE49-F238E27FC236}">
                    <a16:creationId xmlns:a16="http://schemas.microsoft.com/office/drawing/2014/main" id="{F725A1A6-7B3C-4EF1-2E2E-7000EE35E766}"/>
                  </a:ext>
                </a:extLst>
              </p:cNvPr>
              <p:cNvSpPr/>
              <p:nvPr/>
            </p:nvSpPr>
            <p:spPr>
              <a:xfrm flipH="1" flipV="1">
                <a:off x="4044600" y="2836080"/>
                <a:ext cx="403920" cy="12024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09" name="Gerader Verbinder 108">
                <a:extLst>
                  <a:ext uri="{FF2B5EF4-FFF2-40B4-BE49-F238E27FC236}">
                    <a16:creationId xmlns:a16="http://schemas.microsoft.com/office/drawing/2014/main" id="{6FB42338-9F81-FC17-029A-EBFB5259F716}"/>
                  </a:ext>
                </a:extLst>
              </p:cNvPr>
              <p:cNvSpPr/>
              <p:nvPr/>
            </p:nvSpPr>
            <p:spPr>
              <a:xfrm flipH="1">
                <a:off x="4044600" y="2708636"/>
                <a:ext cx="631440" cy="127444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10" name="Gerader Verbinder 109">
                <a:extLst>
                  <a:ext uri="{FF2B5EF4-FFF2-40B4-BE49-F238E27FC236}">
                    <a16:creationId xmlns:a16="http://schemas.microsoft.com/office/drawing/2014/main" id="{F40B7C09-335E-B1D1-E6A1-53FAD0DF75A5}"/>
                  </a:ext>
                </a:extLst>
              </p:cNvPr>
              <p:cNvSpPr/>
              <p:nvPr/>
            </p:nvSpPr>
            <p:spPr>
              <a:xfrm>
                <a:off x="3988800" y="2523960"/>
                <a:ext cx="55800" cy="311760"/>
              </a:xfrm>
              <a:prstGeom prst="line">
                <a:avLst/>
              </a:prstGeom>
              <a:noFill/>
              <a:ln w="12700" cap="flat">
                <a:solidFill>
                  <a:srgbClr val="CCCCCC"/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p:grp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3B4B81C6-F85E-077E-1226-D23294184B00}"/>
                </a:ext>
              </a:extLst>
            </p:cNvPr>
            <p:cNvGrpSpPr/>
            <p:nvPr/>
          </p:nvGrpSpPr>
          <p:grpSpPr>
            <a:xfrm>
              <a:off x="6528597" y="877696"/>
              <a:ext cx="1683726" cy="1323543"/>
              <a:chOff x="6542515" y="870143"/>
              <a:chExt cx="1683726" cy="1323543"/>
            </a:xfrm>
          </p:grpSpPr>
          <p:sp>
            <p:nvSpPr>
              <p:cNvPr id="99" name="Gerader Verbinder 98">
                <a:extLst>
                  <a:ext uri="{FF2B5EF4-FFF2-40B4-BE49-F238E27FC236}">
                    <a16:creationId xmlns:a16="http://schemas.microsoft.com/office/drawing/2014/main" id="{DC36EBED-CBFA-5653-8498-19E082F6CC6E}"/>
                  </a:ext>
                </a:extLst>
              </p:cNvPr>
              <p:cNvSpPr/>
              <p:nvPr/>
            </p:nvSpPr>
            <p:spPr>
              <a:xfrm flipH="1">
                <a:off x="7317630" y="870143"/>
                <a:ext cx="394857" cy="553516"/>
              </a:xfrm>
              <a:prstGeom prst="line">
                <a:avLst/>
              </a:prstGeom>
              <a:noFill/>
              <a:ln w="12700" cap="flat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00" name="Gerader Verbinder 99">
                <a:extLst>
                  <a:ext uri="{FF2B5EF4-FFF2-40B4-BE49-F238E27FC236}">
                    <a16:creationId xmlns:a16="http://schemas.microsoft.com/office/drawing/2014/main" id="{8E27719B-C1F9-0793-6897-4377F71F69FA}"/>
                  </a:ext>
                </a:extLst>
              </p:cNvPr>
              <p:cNvSpPr/>
              <p:nvPr/>
            </p:nvSpPr>
            <p:spPr>
              <a:xfrm flipH="1">
                <a:off x="7317629" y="1074990"/>
                <a:ext cx="11536" cy="348271"/>
              </a:xfrm>
              <a:prstGeom prst="line">
                <a:avLst/>
              </a:prstGeom>
              <a:noFill/>
              <a:ln w="12700" cap="flat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01" name="Gerader Verbinder 100">
                <a:extLst>
                  <a:ext uri="{FF2B5EF4-FFF2-40B4-BE49-F238E27FC236}">
                    <a16:creationId xmlns:a16="http://schemas.microsoft.com/office/drawing/2014/main" id="{2DAE1E3D-FADD-C2DF-F277-84C36EFC245C}"/>
                  </a:ext>
                </a:extLst>
              </p:cNvPr>
              <p:cNvSpPr/>
              <p:nvPr/>
            </p:nvSpPr>
            <p:spPr>
              <a:xfrm>
                <a:off x="6542515" y="1101569"/>
                <a:ext cx="775115" cy="322090"/>
              </a:xfrm>
              <a:prstGeom prst="line">
                <a:avLst/>
              </a:prstGeom>
              <a:noFill/>
              <a:ln w="12700" cap="flat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 dirty="0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02" name="Gerader Verbinder 101">
                <a:extLst>
                  <a:ext uri="{FF2B5EF4-FFF2-40B4-BE49-F238E27FC236}">
                    <a16:creationId xmlns:a16="http://schemas.microsoft.com/office/drawing/2014/main" id="{638A2CF1-591D-62D6-3AEE-E8A9099F67F9}"/>
                  </a:ext>
                </a:extLst>
              </p:cNvPr>
              <p:cNvSpPr/>
              <p:nvPr/>
            </p:nvSpPr>
            <p:spPr>
              <a:xfrm flipH="1" flipV="1">
                <a:off x="7317630" y="1423659"/>
                <a:ext cx="908611" cy="255884"/>
              </a:xfrm>
              <a:prstGeom prst="line">
                <a:avLst/>
              </a:prstGeom>
              <a:noFill/>
              <a:ln w="12700" cap="flat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03" name="Gerader Verbinder 102">
                <a:extLst>
                  <a:ext uri="{FF2B5EF4-FFF2-40B4-BE49-F238E27FC236}">
                    <a16:creationId xmlns:a16="http://schemas.microsoft.com/office/drawing/2014/main" id="{397A392C-858E-74F3-6EE9-A14E46FE561D}"/>
                  </a:ext>
                </a:extLst>
              </p:cNvPr>
              <p:cNvSpPr/>
              <p:nvPr/>
            </p:nvSpPr>
            <p:spPr>
              <a:xfrm flipH="1" flipV="1">
                <a:off x="7317630" y="1423659"/>
                <a:ext cx="76852" cy="770027"/>
              </a:xfrm>
              <a:prstGeom prst="line">
                <a:avLst/>
              </a:prstGeom>
              <a:noFill/>
              <a:ln w="12700" cap="flat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104" name="Gerader Verbinder 103">
                <a:extLst>
                  <a:ext uri="{FF2B5EF4-FFF2-40B4-BE49-F238E27FC236}">
                    <a16:creationId xmlns:a16="http://schemas.microsoft.com/office/drawing/2014/main" id="{84CB6A63-4B65-609B-859B-5E89B74685D7}"/>
                  </a:ext>
                </a:extLst>
              </p:cNvPr>
              <p:cNvSpPr/>
              <p:nvPr/>
            </p:nvSpPr>
            <p:spPr>
              <a:xfrm flipV="1">
                <a:off x="6716080" y="1423658"/>
                <a:ext cx="601551" cy="668822"/>
              </a:xfrm>
              <a:prstGeom prst="line">
                <a:avLst/>
              </a:prstGeom>
              <a:noFill/>
              <a:ln w="12700" cap="flat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txBody>
              <a:bodyPr wrap="square" lIns="90000" tIns="45000" rIns="90000" bIns="4500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5E5ED765-DA5D-B577-8F72-E94052CCB081}"/>
                </a:ext>
              </a:extLst>
            </p:cNvPr>
            <p:cNvGrpSpPr/>
            <p:nvPr/>
          </p:nvGrpSpPr>
          <p:grpSpPr>
            <a:xfrm>
              <a:off x="6009395" y="1422463"/>
              <a:ext cx="1597320" cy="3270528"/>
              <a:chOff x="6009395" y="1422463"/>
              <a:chExt cx="1597320" cy="3270528"/>
            </a:xfrm>
          </p:grpSpPr>
          <p:sp>
            <p:nvSpPr>
              <p:cNvPr id="94" name="Gerader Verbinder 93">
                <a:extLst>
                  <a:ext uri="{FF2B5EF4-FFF2-40B4-BE49-F238E27FC236}">
                    <a16:creationId xmlns:a16="http://schemas.microsoft.com/office/drawing/2014/main" id="{4C467FE1-0A78-11D1-AA9A-4146A790673C}"/>
                  </a:ext>
                </a:extLst>
              </p:cNvPr>
              <p:cNvSpPr/>
              <p:nvPr/>
            </p:nvSpPr>
            <p:spPr>
              <a:xfrm>
                <a:off x="6009395" y="2369245"/>
                <a:ext cx="550336" cy="880377"/>
              </a:xfrm>
              <a:prstGeom prst="line">
                <a:avLst/>
              </a:prstGeom>
              <a:noFill/>
              <a:ln w="19080">
                <a:solidFill>
                  <a:srgbClr val="FFB66C"/>
                </a:solidFill>
                <a:prstDash val="solid"/>
              </a:ln>
            </p:spPr>
            <p:txBody>
              <a:bodyPr wrap="square" lIns="99360" tIns="54360" rIns="99360" bIns="5436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95" name="Gerader Verbinder 94">
                <a:extLst>
                  <a:ext uri="{FF2B5EF4-FFF2-40B4-BE49-F238E27FC236}">
                    <a16:creationId xmlns:a16="http://schemas.microsoft.com/office/drawing/2014/main" id="{A84B75CE-7E5D-5782-7A98-A2714ED3D0D2}"/>
                  </a:ext>
                </a:extLst>
              </p:cNvPr>
              <p:cNvSpPr/>
              <p:nvPr/>
            </p:nvSpPr>
            <p:spPr>
              <a:xfrm flipV="1">
                <a:off x="6009395" y="1422463"/>
                <a:ext cx="1305853" cy="946783"/>
              </a:xfrm>
              <a:prstGeom prst="line">
                <a:avLst/>
              </a:prstGeom>
              <a:noFill/>
              <a:ln w="19080">
                <a:solidFill>
                  <a:srgbClr val="FFB66C"/>
                </a:solidFill>
                <a:prstDash val="solid"/>
              </a:ln>
            </p:spPr>
            <p:txBody>
              <a:bodyPr wrap="square" lIns="99360" tIns="54360" rIns="99360" bIns="5436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96" name="Gerader Verbinder 95">
                <a:extLst>
                  <a:ext uri="{FF2B5EF4-FFF2-40B4-BE49-F238E27FC236}">
                    <a16:creationId xmlns:a16="http://schemas.microsoft.com/office/drawing/2014/main" id="{9DD06B10-C9EA-05FD-73BB-B00B34708882}"/>
                  </a:ext>
                </a:extLst>
              </p:cNvPr>
              <p:cNvSpPr/>
              <p:nvPr/>
            </p:nvSpPr>
            <p:spPr>
              <a:xfrm flipH="1" flipV="1">
                <a:off x="6559727" y="3249622"/>
                <a:ext cx="1046988" cy="332825"/>
              </a:xfrm>
              <a:prstGeom prst="line">
                <a:avLst/>
              </a:prstGeom>
              <a:noFill/>
              <a:ln w="19080">
                <a:solidFill>
                  <a:srgbClr val="FFB66C"/>
                </a:solidFill>
                <a:prstDash val="solid"/>
              </a:ln>
            </p:spPr>
            <p:txBody>
              <a:bodyPr wrap="square" lIns="99360" tIns="54360" rIns="99360" bIns="5436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97" name="Gerader Verbinder 96">
                <a:extLst>
                  <a:ext uri="{FF2B5EF4-FFF2-40B4-BE49-F238E27FC236}">
                    <a16:creationId xmlns:a16="http://schemas.microsoft.com/office/drawing/2014/main" id="{0409CC13-0913-4902-45A0-88822727091B}"/>
                  </a:ext>
                </a:extLst>
              </p:cNvPr>
              <p:cNvSpPr/>
              <p:nvPr/>
            </p:nvSpPr>
            <p:spPr>
              <a:xfrm flipV="1">
                <a:off x="6321541" y="4274703"/>
                <a:ext cx="642587" cy="418288"/>
              </a:xfrm>
              <a:prstGeom prst="line">
                <a:avLst/>
              </a:prstGeom>
              <a:noFill/>
              <a:ln w="19080">
                <a:solidFill>
                  <a:srgbClr val="FFB66C"/>
                </a:solidFill>
                <a:prstDash val="solid"/>
              </a:ln>
            </p:spPr>
            <p:txBody>
              <a:bodyPr wrap="square" lIns="99360" tIns="54360" rIns="99360" bIns="5436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98" name="Gerader Verbinder 97">
                <a:extLst>
                  <a:ext uri="{FF2B5EF4-FFF2-40B4-BE49-F238E27FC236}">
                    <a16:creationId xmlns:a16="http://schemas.microsoft.com/office/drawing/2014/main" id="{8DFFDD5E-F984-D3D5-8C92-EB6AD8969DB8}"/>
                  </a:ext>
                </a:extLst>
              </p:cNvPr>
              <p:cNvSpPr/>
              <p:nvPr/>
            </p:nvSpPr>
            <p:spPr>
              <a:xfrm flipV="1">
                <a:off x="6964128" y="3582052"/>
                <a:ext cx="642587" cy="691896"/>
              </a:xfrm>
              <a:prstGeom prst="line">
                <a:avLst/>
              </a:prstGeom>
              <a:noFill/>
              <a:ln w="19080">
                <a:solidFill>
                  <a:srgbClr val="FFB66C"/>
                </a:solidFill>
                <a:prstDash val="solid"/>
              </a:ln>
            </p:spPr>
            <p:txBody>
              <a:bodyPr wrap="square" lIns="99360" tIns="54360" rIns="99360" bIns="54360" anchor="ctr" anchorCtr="0" compatLnSpc="0"/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p:grp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6F46F42A-6981-2650-67F5-4C3CAA63D3A9}"/>
                </a:ext>
              </a:extLst>
            </p:cNvPr>
            <p:cNvSpPr/>
            <p:nvPr/>
          </p:nvSpPr>
          <p:spPr>
            <a:xfrm rot="15559200" flipV="1">
              <a:off x="6055127" y="4427199"/>
              <a:ext cx="523693" cy="5256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DAB5"/>
            </a:solidFill>
            <a:ln w="29160" cap="flat">
              <a:solidFill>
                <a:srgbClr val="FFB66C"/>
              </a:solidFill>
              <a:prstDash val="solid"/>
            </a:ln>
          </p:spPr>
          <p:txBody>
            <a:bodyPr wrap="square" lIns="104400" tIns="59400" rIns="104400" bIns="59400" anchor="ctr" anchorCtr="0" compatLnSpc="0">
              <a:noAutofit/>
            </a:bodyPr>
            <a:lstStyle/>
            <a:p>
              <a:pPr hangingPunct="0"/>
              <a:endParaRPr lang="de-CH"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339403B5-6B23-B178-262C-1042D09DC8CE}"/>
                </a:ext>
              </a:extLst>
            </p:cNvPr>
            <p:cNvGrpSpPr/>
            <p:nvPr/>
          </p:nvGrpSpPr>
          <p:grpSpPr>
            <a:xfrm>
              <a:off x="5955395" y="2311668"/>
              <a:ext cx="1696137" cy="2019780"/>
              <a:chOff x="5955395" y="2311668"/>
              <a:chExt cx="1696137" cy="2019780"/>
            </a:xfrm>
          </p:grpSpPr>
          <p:sp>
            <p:nvSpPr>
              <p:cNvPr id="90" name="Freihandform: Form 89">
                <a:extLst>
                  <a:ext uri="{FF2B5EF4-FFF2-40B4-BE49-F238E27FC236}">
                    <a16:creationId xmlns:a16="http://schemas.microsoft.com/office/drawing/2014/main" id="{BE116ACE-8503-FC91-E496-1F6B8B11CE7A}"/>
                  </a:ext>
                </a:extLst>
              </p:cNvPr>
              <p:cNvSpPr/>
              <p:nvPr/>
            </p:nvSpPr>
            <p:spPr>
              <a:xfrm flipV="1">
                <a:off x="6902085" y="4223448"/>
                <a:ext cx="108000" cy="108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B66C"/>
              </a:solidFill>
              <a:ln cap="flat">
                <a:noFill/>
                <a:prstDash val="solid"/>
              </a:ln>
            </p:spPr>
            <p:txBody>
              <a:bodyPr wrap="square" lIns="90000" tIns="45000" rIns="90000" bIns="45000" anchor="ctr" anchorCtr="0" compatLnSpc="0">
                <a:noAutofit/>
              </a:bodyPr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232585F6-B48E-23B4-1146-A6907DF34149}"/>
                  </a:ext>
                </a:extLst>
              </p:cNvPr>
              <p:cNvSpPr/>
              <p:nvPr/>
            </p:nvSpPr>
            <p:spPr>
              <a:xfrm rot="15564000" flipV="1">
                <a:off x="7543532" y="3524273"/>
                <a:ext cx="108000" cy="108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B66C"/>
              </a:solidFill>
              <a:ln cap="flat">
                <a:noFill/>
                <a:prstDash val="solid"/>
              </a:ln>
            </p:spPr>
            <p:txBody>
              <a:bodyPr wrap="square" lIns="90000" tIns="45000" rIns="90000" bIns="45000" anchor="ctr" anchorCtr="0" compatLnSpc="0">
                <a:noAutofit/>
              </a:bodyPr>
              <a:lstStyle/>
              <a:p>
                <a:pPr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92" name="Freihandform: Form 91">
                <a:extLst>
                  <a:ext uri="{FF2B5EF4-FFF2-40B4-BE49-F238E27FC236}">
                    <a16:creationId xmlns:a16="http://schemas.microsoft.com/office/drawing/2014/main" id="{7B71AA15-9761-6073-C032-017B1B32CBB8}"/>
                  </a:ext>
                </a:extLst>
              </p:cNvPr>
              <p:cNvSpPr/>
              <p:nvPr/>
            </p:nvSpPr>
            <p:spPr>
              <a:xfrm rot="15546600" flipV="1">
                <a:off x="6510994" y="3187254"/>
                <a:ext cx="108000" cy="108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B66C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algn="ctr" hangingPunct="0"/>
                <a:endParaRPr lang="de-CH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  <p:sp>
            <p:nvSpPr>
              <p:cNvPr id="93" name="Freihandform: Form 92">
                <a:extLst>
                  <a:ext uri="{FF2B5EF4-FFF2-40B4-BE49-F238E27FC236}">
                    <a16:creationId xmlns:a16="http://schemas.microsoft.com/office/drawing/2014/main" id="{6BA52701-2E8E-CAC6-13A7-D74560E16B59}"/>
                  </a:ext>
                </a:extLst>
              </p:cNvPr>
              <p:cNvSpPr/>
              <p:nvPr/>
            </p:nvSpPr>
            <p:spPr>
              <a:xfrm rot="15564000" flipV="1">
                <a:off x="5955395" y="2311668"/>
                <a:ext cx="108000" cy="108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B66C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hangingPunct="0"/>
                <a:endParaRPr lang="de-CH" dirty="0">
                  <a:latin typeface="Liberation Sans" pitchFamily="18"/>
                  <a:ea typeface="Noto Sans CJK SC" pitchFamily="2"/>
                  <a:cs typeface="Lohit Devanagari" pitchFamily="2"/>
                </a:endParaRPr>
              </a:p>
            </p:txBody>
          </p:sp>
        </p:grpSp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3BAEF1FD-1625-AC9A-D997-1A2FB7204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lum/>
              <a:alphaModFix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7057573" y="1297207"/>
              <a:ext cx="455696" cy="2799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193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69</Words>
  <Application>Microsoft Office PowerPoint</Application>
  <PresentationFormat>Benutzerdefiniert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Liberation Sans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Hofmann</dc:creator>
  <cp:lastModifiedBy>David Hofmann</cp:lastModifiedBy>
  <cp:revision>34</cp:revision>
  <dcterms:created xsi:type="dcterms:W3CDTF">2023-10-17T07:41:31Z</dcterms:created>
  <dcterms:modified xsi:type="dcterms:W3CDTF">2024-03-26T06:38:54Z</dcterms:modified>
</cp:coreProperties>
</file>