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9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7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7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0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1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1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3B648-CF12-40D6-B7E0-2F5D97CE1B0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F9207-132A-4021-89B3-19616844B0B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3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C76932A2-811C-B9E2-F906-A0E9A8E5F44F}"/>
              </a:ext>
            </a:extLst>
          </p:cNvPr>
          <p:cNvSpPr txBox="1"/>
          <p:nvPr/>
        </p:nvSpPr>
        <p:spPr>
          <a:xfrm>
            <a:off x="1974762" y="185533"/>
            <a:ext cx="59564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400" b="1" dirty="0">
                <a:latin typeface="D-DIN" panose="020B0504030202030204" pitchFamily="34" charset="0"/>
              </a:rPr>
              <a:t>Video Controls</a:t>
            </a:r>
            <a:endParaRPr lang="en-US" sz="4400" b="1" dirty="0">
              <a:latin typeface="D-DIN" panose="020B0504030202030204" pitchFamily="34" charset="0"/>
            </a:endParaRPr>
          </a:p>
        </p:txBody>
      </p:sp>
      <p:pic>
        <p:nvPicPr>
          <p:cNvPr id="5" name="Grafik 4" descr="Ein Bild, das Tastatur, Computer, Computertastatur, Eingabegerät enthält.&#10;&#10;KI-generierte Inhalte können fehlerhaft sein.">
            <a:extLst>
              <a:ext uri="{FF2B5EF4-FFF2-40B4-BE49-F238E27FC236}">
                <a16:creationId xmlns:a16="http://schemas.microsoft.com/office/drawing/2014/main" id="{F96F373A-55F6-E05E-20EA-9001E487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6" y="1346201"/>
            <a:ext cx="9512067" cy="3441147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975B207-9FBD-BD09-C7B5-E54FEF2E0B80}"/>
              </a:ext>
            </a:extLst>
          </p:cNvPr>
          <p:cNvSpPr/>
          <p:nvPr/>
        </p:nvSpPr>
        <p:spPr>
          <a:xfrm>
            <a:off x="3350595" y="2667847"/>
            <a:ext cx="596580" cy="596580"/>
          </a:xfrm>
          <a:prstGeom prst="roundRect">
            <a:avLst>
              <a:gd name="adj" fmla="val 9459"/>
            </a:avLst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5A911C3-BBF4-5F56-1FA8-81F419AF7748}"/>
              </a:ext>
            </a:extLst>
          </p:cNvPr>
          <p:cNvSpPr/>
          <p:nvPr/>
        </p:nvSpPr>
        <p:spPr>
          <a:xfrm>
            <a:off x="5296007" y="2667847"/>
            <a:ext cx="596580" cy="596580"/>
          </a:xfrm>
          <a:prstGeom prst="roundRect">
            <a:avLst>
              <a:gd name="adj" fmla="val 9459"/>
            </a:avLst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107508F-405E-41E6-8E09-182B86FC78BD}"/>
              </a:ext>
            </a:extLst>
          </p:cNvPr>
          <p:cNvSpPr/>
          <p:nvPr/>
        </p:nvSpPr>
        <p:spPr>
          <a:xfrm>
            <a:off x="3994790" y="2667847"/>
            <a:ext cx="596580" cy="596580"/>
          </a:xfrm>
          <a:prstGeom prst="roundRect">
            <a:avLst>
              <a:gd name="adj" fmla="val 9459"/>
            </a:avLst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96F2470-CFAC-3B7C-5A0B-493DA9367B3C}"/>
              </a:ext>
            </a:extLst>
          </p:cNvPr>
          <p:cNvSpPr/>
          <p:nvPr/>
        </p:nvSpPr>
        <p:spPr>
          <a:xfrm>
            <a:off x="4651811" y="2667847"/>
            <a:ext cx="596580" cy="596580"/>
          </a:xfrm>
          <a:prstGeom prst="roundRect">
            <a:avLst>
              <a:gd name="adj" fmla="val 9459"/>
            </a:avLst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4F3BB3-BACA-7288-A8CF-A2AFC16EAEEF}"/>
              </a:ext>
            </a:extLst>
          </p:cNvPr>
          <p:cNvSpPr/>
          <p:nvPr/>
        </p:nvSpPr>
        <p:spPr>
          <a:xfrm>
            <a:off x="2693573" y="2667847"/>
            <a:ext cx="596580" cy="596580"/>
          </a:xfrm>
          <a:prstGeom prst="roundRect">
            <a:avLst>
              <a:gd name="adj" fmla="val 9459"/>
            </a:avLst>
          </a:prstGeom>
          <a:solidFill>
            <a:srgbClr val="00206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B3EA9C9-0B66-3450-FAB0-1736CF812CA1}"/>
              </a:ext>
            </a:extLst>
          </p:cNvPr>
          <p:cNvSpPr/>
          <p:nvPr/>
        </p:nvSpPr>
        <p:spPr>
          <a:xfrm>
            <a:off x="5950980" y="2667847"/>
            <a:ext cx="596580" cy="596580"/>
          </a:xfrm>
          <a:prstGeom prst="roundRect">
            <a:avLst>
              <a:gd name="adj" fmla="val 9459"/>
            </a:avLst>
          </a:prstGeom>
          <a:solidFill>
            <a:srgbClr val="00206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8ACF18F-3F09-91A9-5D8B-E42A5C7144FC}"/>
              </a:ext>
            </a:extLst>
          </p:cNvPr>
          <p:cNvSpPr/>
          <p:nvPr/>
        </p:nvSpPr>
        <p:spPr>
          <a:xfrm>
            <a:off x="2711450" y="3989498"/>
            <a:ext cx="3649532" cy="797849"/>
          </a:xfrm>
          <a:prstGeom prst="roundRect">
            <a:avLst>
              <a:gd name="adj" fmla="val 7071"/>
            </a:avLst>
          </a:prstGeom>
          <a:solidFill>
            <a:srgbClr val="7030A0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88012BE-66A2-4668-57EE-BC37AC9F1894}"/>
              </a:ext>
            </a:extLst>
          </p:cNvPr>
          <p:cNvSpPr/>
          <p:nvPr/>
        </p:nvSpPr>
        <p:spPr>
          <a:xfrm>
            <a:off x="671932" y="5197950"/>
            <a:ext cx="273004" cy="273004"/>
          </a:xfrm>
          <a:prstGeom prst="roundRect">
            <a:avLst>
              <a:gd name="adj" fmla="val 9459"/>
            </a:avLst>
          </a:prstGeom>
          <a:solidFill>
            <a:srgbClr val="00206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E96F009-EA99-5751-005E-6E698CFD7188}"/>
              </a:ext>
            </a:extLst>
          </p:cNvPr>
          <p:cNvSpPr/>
          <p:nvPr/>
        </p:nvSpPr>
        <p:spPr>
          <a:xfrm>
            <a:off x="1043769" y="5197950"/>
            <a:ext cx="273004" cy="273004"/>
          </a:xfrm>
          <a:prstGeom prst="roundRect">
            <a:avLst>
              <a:gd name="adj" fmla="val 9459"/>
            </a:avLst>
          </a:prstGeom>
          <a:solidFill>
            <a:srgbClr val="002060">
              <a:alpha val="4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A39E528-6757-99DB-7F0A-D4D5BFE61861}"/>
              </a:ext>
            </a:extLst>
          </p:cNvPr>
          <p:cNvSpPr txBox="1"/>
          <p:nvPr/>
        </p:nvSpPr>
        <p:spPr>
          <a:xfrm>
            <a:off x="752766" y="5178575"/>
            <a:ext cx="487927" cy="31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/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9B3BA5-4CF6-9A2C-E940-0738304FD608}"/>
              </a:ext>
            </a:extLst>
          </p:cNvPr>
          <p:cNvSpPr txBox="1"/>
          <p:nvPr/>
        </p:nvSpPr>
        <p:spPr>
          <a:xfrm>
            <a:off x="1420265" y="5178575"/>
            <a:ext cx="6617074" cy="31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D-DIN" panose="020B0504030202030204" pitchFamily="34" charset="0"/>
              </a:rPr>
              <a:t>Jump 5 seconds backward /forward</a:t>
            </a:r>
            <a:endParaRPr lang="en-US" dirty="0">
              <a:latin typeface="D-DIN" panose="020B0504030202030204" pitchFamily="34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5B10482-38B4-1BB3-8C90-AB859139B5DA}"/>
              </a:ext>
            </a:extLst>
          </p:cNvPr>
          <p:cNvSpPr/>
          <p:nvPr/>
        </p:nvSpPr>
        <p:spPr>
          <a:xfrm>
            <a:off x="671932" y="5544191"/>
            <a:ext cx="273004" cy="273004"/>
          </a:xfrm>
          <a:prstGeom prst="roundRect">
            <a:avLst>
              <a:gd name="adj" fmla="val 9459"/>
            </a:avLst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267A47A-208F-C0B2-12C2-6E21732E6203}"/>
              </a:ext>
            </a:extLst>
          </p:cNvPr>
          <p:cNvSpPr/>
          <p:nvPr/>
        </p:nvSpPr>
        <p:spPr>
          <a:xfrm>
            <a:off x="1043769" y="5544191"/>
            <a:ext cx="273004" cy="273004"/>
          </a:xfrm>
          <a:prstGeom prst="roundRect">
            <a:avLst>
              <a:gd name="adj" fmla="val 9459"/>
            </a:avLst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42CB84-B835-A4CA-D610-7163BB91DFE3}"/>
              </a:ext>
            </a:extLst>
          </p:cNvPr>
          <p:cNvSpPr txBox="1"/>
          <p:nvPr/>
        </p:nvSpPr>
        <p:spPr>
          <a:xfrm>
            <a:off x="879633" y="5524816"/>
            <a:ext cx="234193" cy="31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/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DC8A8D3-EA84-1156-82ED-8BF59B68C511}"/>
              </a:ext>
            </a:extLst>
          </p:cNvPr>
          <p:cNvSpPr txBox="1"/>
          <p:nvPr/>
        </p:nvSpPr>
        <p:spPr>
          <a:xfrm>
            <a:off x="1420265" y="5524816"/>
            <a:ext cx="6617074" cy="31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D-DIN" panose="020B0504030202030204" pitchFamily="34" charset="0"/>
              </a:rPr>
              <a:t>Decrease / increase video speed</a:t>
            </a:r>
            <a:endParaRPr lang="en-US" dirty="0">
              <a:latin typeface="D-DIN" panose="020B0504030202030204" pitchFamily="34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D09C6A39-2A4F-EB31-103F-4523A70C4E60}"/>
              </a:ext>
            </a:extLst>
          </p:cNvPr>
          <p:cNvSpPr/>
          <p:nvPr/>
        </p:nvSpPr>
        <p:spPr>
          <a:xfrm>
            <a:off x="671932" y="5909807"/>
            <a:ext cx="273004" cy="273004"/>
          </a:xfrm>
          <a:prstGeom prst="roundRect">
            <a:avLst>
              <a:gd name="adj" fmla="val 9459"/>
            </a:avLst>
          </a:prstGeom>
          <a:solidFill>
            <a:srgbClr val="00B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F39A7FD-7BA3-F6CD-78D3-E876866669E9}"/>
              </a:ext>
            </a:extLst>
          </p:cNvPr>
          <p:cNvSpPr/>
          <p:nvPr/>
        </p:nvSpPr>
        <p:spPr>
          <a:xfrm>
            <a:off x="1043769" y="5909807"/>
            <a:ext cx="273004" cy="273004"/>
          </a:xfrm>
          <a:prstGeom prst="roundRect">
            <a:avLst>
              <a:gd name="adj" fmla="val 9459"/>
            </a:avLst>
          </a:prstGeom>
          <a:solidFill>
            <a:srgbClr val="00B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1AFDE8C-1604-E55A-CD17-A9664D5D1448}"/>
              </a:ext>
            </a:extLst>
          </p:cNvPr>
          <p:cNvSpPr txBox="1"/>
          <p:nvPr/>
        </p:nvSpPr>
        <p:spPr>
          <a:xfrm>
            <a:off x="879633" y="5890432"/>
            <a:ext cx="234193" cy="31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/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239517A-E1DF-0105-644D-62C27107295A}"/>
              </a:ext>
            </a:extLst>
          </p:cNvPr>
          <p:cNvSpPr txBox="1"/>
          <p:nvPr/>
        </p:nvSpPr>
        <p:spPr>
          <a:xfrm>
            <a:off x="1420265" y="5890432"/>
            <a:ext cx="6617074" cy="31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D-DIN" panose="020B0504030202030204" pitchFamily="34" charset="0"/>
              </a:rPr>
              <a:t>Jump 5 seconds backward / jump 5 seconds forward</a:t>
            </a:r>
            <a:endParaRPr lang="en-US" dirty="0">
              <a:latin typeface="D-DIN" panose="020B0504030202030204" pitchFamily="34" charset="0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46DC53E9-EB43-4FFB-C4A8-E72EF2D86491}"/>
              </a:ext>
            </a:extLst>
          </p:cNvPr>
          <p:cNvSpPr/>
          <p:nvPr/>
        </p:nvSpPr>
        <p:spPr>
          <a:xfrm>
            <a:off x="2041941" y="2667847"/>
            <a:ext cx="596580" cy="596580"/>
          </a:xfrm>
          <a:prstGeom prst="roundRect">
            <a:avLst>
              <a:gd name="adj" fmla="val 9459"/>
            </a:avLst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5753C3C-A499-B194-D40E-8F454139EDD4}"/>
              </a:ext>
            </a:extLst>
          </p:cNvPr>
          <p:cNvSpPr/>
          <p:nvPr/>
        </p:nvSpPr>
        <p:spPr>
          <a:xfrm>
            <a:off x="6710278" y="5228696"/>
            <a:ext cx="273004" cy="273004"/>
          </a:xfrm>
          <a:prstGeom prst="roundRect">
            <a:avLst>
              <a:gd name="adj" fmla="val 9459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A327442-3848-4CBE-DC21-AD73498CEFD5}"/>
              </a:ext>
            </a:extLst>
          </p:cNvPr>
          <p:cNvSpPr txBox="1"/>
          <p:nvPr/>
        </p:nvSpPr>
        <p:spPr>
          <a:xfrm>
            <a:off x="7057989" y="5197949"/>
            <a:ext cx="12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D-DIN" panose="020B0504030202030204" pitchFamily="34" charset="0"/>
              </a:rPr>
              <a:t>Quit</a:t>
            </a:r>
            <a:endParaRPr lang="en-US" dirty="0">
              <a:latin typeface="D-DIN" panose="020B0504030202030204" pitchFamily="34" charset="0"/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61A7E73-1792-BD91-06C2-7F164C72FDF4}"/>
              </a:ext>
            </a:extLst>
          </p:cNvPr>
          <p:cNvSpPr/>
          <p:nvPr/>
        </p:nvSpPr>
        <p:spPr>
          <a:xfrm>
            <a:off x="1230004" y="2010396"/>
            <a:ext cx="596580" cy="596580"/>
          </a:xfrm>
          <a:prstGeom prst="roundRect">
            <a:avLst>
              <a:gd name="adj" fmla="val 9459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422305E-5CB1-3144-045D-3509D2A75912}"/>
              </a:ext>
            </a:extLst>
          </p:cNvPr>
          <p:cNvSpPr/>
          <p:nvPr/>
        </p:nvSpPr>
        <p:spPr>
          <a:xfrm>
            <a:off x="6710278" y="5573253"/>
            <a:ext cx="273004" cy="273004"/>
          </a:xfrm>
          <a:prstGeom prst="roundRect">
            <a:avLst>
              <a:gd name="adj" fmla="val 9459"/>
            </a:avLst>
          </a:prstGeom>
          <a:solidFill>
            <a:srgbClr val="FFC000">
              <a:alpha val="4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79AD77F-1EFA-614F-68E1-0990EDEAB580}"/>
              </a:ext>
            </a:extLst>
          </p:cNvPr>
          <p:cNvSpPr txBox="1"/>
          <p:nvPr/>
        </p:nvSpPr>
        <p:spPr>
          <a:xfrm>
            <a:off x="7057989" y="5542507"/>
            <a:ext cx="12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D-DIN" panose="020B0504030202030204" pitchFamily="34" charset="0"/>
              </a:rPr>
              <a:t>Skip</a:t>
            </a:r>
            <a:endParaRPr lang="en-US" dirty="0">
              <a:latin typeface="D-DIN" panose="020B0504030202030204" pitchFamily="34" charset="0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F725164-14AC-3C0A-6858-E0B0BCD3313C}"/>
              </a:ext>
            </a:extLst>
          </p:cNvPr>
          <p:cNvSpPr/>
          <p:nvPr/>
        </p:nvSpPr>
        <p:spPr>
          <a:xfrm>
            <a:off x="6710277" y="5921179"/>
            <a:ext cx="273004" cy="273004"/>
          </a:xfrm>
          <a:prstGeom prst="roundRect">
            <a:avLst>
              <a:gd name="adj" fmla="val 9459"/>
            </a:avLst>
          </a:prstGeom>
          <a:solidFill>
            <a:srgbClr val="7030A0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9CB5226-7987-3465-D695-72944696DA28}"/>
              </a:ext>
            </a:extLst>
          </p:cNvPr>
          <p:cNvSpPr txBox="1"/>
          <p:nvPr/>
        </p:nvSpPr>
        <p:spPr>
          <a:xfrm>
            <a:off x="7057988" y="5890432"/>
            <a:ext cx="12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D-DIN" panose="020B0504030202030204" pitchFamily="34" charset="0"/>
              </a:rPr>
              <a:t>Pause</a:t>
            </a:r>
            <a:endParaRPr lang="en-US" dirty="0">
              <a:latin typeface="D-DIN" panose="020B050403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E085C-0F96-EBD5-3B66-AF830BEC8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B1E6880-B549-3ED6-DD58-CD32DBAAC25A}"/>
              </a:ext>
            </a:extLst>
          </p:cNvPr>
          <p:cNvGrpSpPr/>
          <p:nvPr/>
        </p:nvGrpSpPr>
        <p:grpSpPr>
          <a:xfrm>
            <a:off x="3853981" y="1532868"/>
            <a:ext cx="2623433" cy="3046988"/>
            <a:chOff x="3995130" y="1075894"/>
            <a:chExt cx="2623433" cy="3046988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2732DFEF-B943-6D5D-2CDE-BD0EA964501C}"/>
                </a:ext>
              </a:extLst>
            </p:cNvPr>
            <p:cNvGrpSpPr/>
            <p:nvPr/>
          </p:nvGrpSpPr>
          <p:grpSpPr>
            <a:xfrm>
              <a:off x="6306602" y="1191405"/>
              <a:ext cx="311961" cy="2480923"/>
              <a:chOff x="6306602" y="1191405"/>
              <a:chExt cx="311961" cy="2480923"/>
            </a:xfrm>
          </p:grpSpPr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373D4DCD-ADF0-1635-E540-C07EE64931AC}"/>
                  </a:ext>
                </a:extLst>
              </p:cNvPr>
              <p:cNvSpPr/>
              <p:nvPr/>
            </p:nvSpPr>
            <p:spPr>
              <a:xfrm rot="10800000" flipV="1">
                <a:off x="6306602" y="1191405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002060">
                  <a:alpha val="40000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4249DE20-2B65-3CF7-A1FC-1372EC2451B9}"/>
                  </a:ext>
                </a:extLst>
              </p:cNvPr>
              <p:cNvSpPr/>
              <p:nvPr/>
            </p:nvSpPr>
            <p:spPr>
              <a:xfrm rot="10800000" flipV="1">
                <a:off x="6306602" y="1552899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0070C0">
                  <a:alpha val="40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CF77BAEF-B2A4-7970-F29E-5B343CB1B61E}"/>
                  </a:ext>
                </a:extLst>
              </p:cNvPr>
              <p:cNvSpPr/>
              <p:nvPr/>
            </p:nvSpPr>
            <p:spPr>
              <a:xfrm rot="10800000" flipV="1">
                <a:off x="6306602" y="1914392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00B0F0">
                  <a:alpha val="4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F042A4DD-8AFE-F8A2-0EDA-8F4331E90713}"/>
                  </a:ext>
                </a:extLst>
              </p:cNvPr>
              <p:cNvSpPr/>
              <p:nvPr/>
            </p:nvSpPr>
            <p:spPr>
              <a:xfrm rot="10800000" flipV="1">
                <a:off x="6306602" y="2275885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F3B66AAA-230D-8F11-2290-808DC2D74DFD}"/>
                  </a:ext>
                </a:extLst>
              </p:cNvPr>
              <p:cNvSpPr/>
              <p:nvPr/>
            </p:nvSpPr>
            <p:spPr>
              <a:xfrm rot="10800000" flipV="1">
                <a:off x="6306602" y="2637379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92D050">
                  <a:alpha val="40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hteck: abgerundete Ecken 51">
                <a:extLst>
                  <a:ext uri="{FF2B5EF4-FFF2-40B4-BE49-F238E27FC236}">
                    <a16:creationId xmlns:a16="http://schemas.microsoft.com/office/drawing/2014/main" id="{4F16038D-CD1A-F38C-25B9-F68EC7422F13}"/>
                  </a:ext>
                </a:extLst>
              </p:cNvPr>
              <p:cNvSpPr/>
              <p:nvPr/>
            </p:nvSpPr>
            <p:spPr>
              <a:xfrm rot="10800000" flipV="1">
                <a:off x="6306602" y="2998874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FFFF00">
                  <a:alpha val="40000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5CFA377E-9654-67A8-F755-C26A59D45591}"/>
                  </a:ext>
                </a:extLst>
              </p:cNvPr>
              <p:cNvSpPr/>
              <p:nvPr/>
            </p:nvSpPr>
            <p:spPr>
              <a:xfrm rot="10800000" flipV="1">
                <a:off x="6306602" y="3360367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FFC000">
                  <a:alpha val="4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6AC07765-1205-A7F1-8B24-D0D6C06C48C4}"/>
                </a:ext>
              </a:extLst>
            </p:cNvPr>
            <p:cNvSpPr txBox="1"/>
            <p:nvPr/>
          </p:nvSpPr>
          <p:spPr>
            <a:xfrm>
              <a:off x="3995130" y="1075894"/>
              <a:ext cx="222547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Lion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Leopard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Wild Dog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Cheetah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Spotted Hyaena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Brown Hyaena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Fox</a:t>
              </a:r>
            </a:p>
            <a:p>
              <a:pPr algn="r" fontAlgn="ctr"/>
              <a:endParaRPr lang="en-US" sz="2400" dirty="0">
                <a:latin typeface="D-DIN" panose="020B0504030202030204" pitchFamily="34" charset="0"/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EBC422B-7F06-4C72-3CF0-BD91E9BC9B04}"/>
              </a:ext>
            </a:extLst>
          </p:cNvPr>
          <p:cNvGrpSpPr/>
          <p:nvPr/>
        </p:nvGrpSpPr>
        <p:grpSpPr>
          <a:xfrm>
            <a:off x="1481976" y="1518337"/>
            <a:ext cx="2146897" cy="1569660"/>
            <a:chOff x="1322257" y="1038979"/>
            <a:chExt cx="2146897" cy="1569660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6BF3643-691E-C9DF-3223-9E34E675AEE6}"/>
                </a:ext>
              </a:extLst>
            </p:cNvPr>
            <p:cNvGrpSpPr/>
            <p:nvPr/>
          </p:nvGrpSpPr>
          <p:grpSpPr>
            <a:xfrm rot="16200000" flipV="1">
              <a:off x="2661535" y="1688165"/>
              <a:ext cx="1320290" cy="294949"/>
              <a:chOff x="6078863" y="2518070"/>
              <a:chExt cx="2093665" cy="467719"/>
            </a:xfrm>
          </p:grpSpPr>
          <p:sp>
            <p:nvSpPr>
              <p:cNvPr id="3" name="Rechteck: abgerundete Ecken 2">
                <a:extLst>
                  <a:ext uri="{FF2B5EF4-FFF2-40B4-BE49-F238E27FC236}">
                    <a16:creationId xmlns:a16="http://schemas.microsoft.com/office/drawing/2014/main" id="{B502F864-018A-2FFF-07D5-FB5AD823B4BF}"/>
                  </a:ext>
                </a:extLst>
              </p:cNvPr>
              <p:cNvSpPr/>
              <p:nvPr/>
            </p:nvSpPr>
            <p:spPr>
              <a:xfrm rot="5400000">
                <a:off x="7704809" y="2518070"/>
                <a:ext cx="467719" cy="467719"/>
              </a:xfrm>
              <a:prstGeom prst="roundRect">
                <a:avLst>
                  <a:gd name="adj" fmla="val 9459"/>
                </a:avLst>
              </a:prstGeom>
              <a:solidFill>
                <a:srgbClr val="002060">
                  <a:alpha val="40000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1F6391B1-31CE-F654-D287-94C8C590660A}"/>
                  </a:ext>
                </a:extLst>
              </p:cNvPr>
              <p:cNvSpPr/>
              <p:nvPr/>
            </p:nvSpPr>
            <p:spPr>
              <a:xfrm rot="5400000">
                <a:off x="7162827" y="2518070"/>
                <a:ext cx="467719" cy="467719"/>
              </a:xfrm>
              <a:prstGeom prst="roundRect">
                <a:avLst>
                  <a:gd name="adj" fmla="val 9459"/>
                </a:avLst>
              </a:prstGeom>
              <a:solidFill>
                <a:srgbClr val="0070C0">
                  <a:alpha val="40000"/>
                </a:srgb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5143C8CC-A98B-557A-B906-127A75E80D35}"/>
                  </a:ext>
                </a:extLst>
              </p:cNvPr>
              <p:cNvSpPr/>
              <p:nvPr/>
            </p:nvSpPr>
            <p:spPr>
              <a:xfrm rot="5400000">
                <a:off x="6620845" y="2518070"/>
                <a:ext cx="467719" cy="467719"/>
              </a:xfrm>
              <a:prstGeom prst="roundRect">
                <a:avLst>
                  <a:gd name="adj" fmla="val 9459"/>
                </a:avLst>
              </a:prstGeom>
              <a:solidFill>
                <a:srgbClr val="00B0F0">
                  <a:alpha val="40000"/>
                </a:srgb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76D12765-095B-E609-1E8E-AB3562FD4EBB}"/>
                  </a:ext>
                </a:extLst>
              </p:cNvPr>
              <p:cNvSpPr/>
              <p:nvPr/>
            </p:nvSpPr>
            <p:spPr>
              <a:xfrm rot="5400000">
                <a:off x="6078863" y="2518070"/>
                <a:ext cx="467719" cy="467719"/>
              </a:xfrm>
              <a:prstGeom prst="roundRect">
                <a:avLst>
                  <a:gd name="adj" fmla="val 9459"/>
                </a:avLst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A4EFEEE-B7B2-6568-AA91-4DA74288358D}"/>
                </a:ext>
              </a:extLst>
            </p:cNvPr>
            <p:cNvSpPr txBox="1"/>
            <p:nvPr/>
          </p:nvSpPr>
          <p:spPr>
            <a:xfrm>
              <a:off x="1322257" y="1038979"/>
              <a:ext cx="18519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Carnivorous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Herbivorous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Not Animals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People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2CEC0089-2C11-1394-E2E3-A348A96AF5A2}"/>
              </a:ext>
            </a:extLst>
          </p:cNvPr>
          <p:cNvSpPr txBox="1"/>
          <p:nvPr/>
        </p:nvSpPr>
        <p:spPr>
          <a:xfrm>
            <a:off x="1781664" y="840830"/>
            <a:ext cx="183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>
                <a:latin typeface="D-DIN" panose="020B0504030202030204" pitchFamily="34" charset="0"/>
                <a:cs typeface="DaunPenh" panose="020F0502020204030204" pitchFamily="2" charset="0"/>
              </a:rPr>
              <a:t>LEVEL 1</a:t>
            </a:r>
            <a:endParaRPr lang="en-US" sz="3200" b="1" dirty="0">
              <a:latin typeface="D-DIN" panose="020B0504030202030204" pitchFamily="34" charset="0"/>
              <a:cs typeface="DaunPenh" panose="020F05020202040302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C389346-80D2-FE91-3934-F14995168F25}"/>
              </a:ext>
            </a:extLst>
          </p:cNvPr>
          <p:cNvSpPr txBox="1"/>
          <p:nvPr/>
        </p:nvSpPr>
        <p:spPr>
          <a:xfrm>
            <a:off x="3968362" y="840830"/>
            <a:ext cx="183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>
                <a:latin typeface="D-DIN" panose="020B0504030202030204" pitchFamily="34" charset="0"/>
                <a:cs typeface="DaunPenh" panose="020F0502020204030204" pitchFamily="2" charset="0"/>
              </a:rPr>
              <a:t>LEVEL 2</a:t>
            </a:r>
            <a:endParaRPr lang="en-US" sz="3200" b="1" dirty="0">
              <a:latin typeface="D-DIN" panose="020B0504030202030204" pitchFamily="34" charset="0"/>
              <a:cs typeface="DaunPenh" panose="020F0502020204030204" pitchFamily="2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240290D-D5A3-0ABD-FF31-2B213E109172}"/>
              </a:ext>
            </a:extLst>
          </p:cNvPr>
          <p:cNvGrpSpPr/>
          <p:nvPr/>
        </p:nvGrpSpPr>
        <p:grpSpPr>
          <a:xfrm>
            <a:off x="6529676" y="1578030"/>
            <a:ext cx="2266393" cy="2677656"/>
            <a:chOff x="6983807" y="1059985"/>
            <a:chExt cx="2266393" cy="2677656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287E39D5-84EA-E5CF-CBAE-F8FDE67761C3}"/>
                </a:ext>
              </a:extLst>
            </p:cNvPr>
            <p:cNvGrpSpPr/>
            <p:nvPr/>
          </p:nvGrpSpPr>
          <p:grpSpPr>
            <a:xfrm>
              <a:off x="8938238" y="1121298"/>
              <a:ext cx="311962" cy="2501498"/>
              <a:chOff x="8938238" y="1121298"/>
              <a:chExt cx="311962" cy="2501498"/>
            </a:xfrm>
          </p:grpSpPr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99CD3B5F-7C3C-5C5C-8CDE-A276266FC78B}"/>
                  </a:ext>
                </a:extLst>
              </p:cNvPr>
              <p:cNvSpPr/>
              <p:nvPr/>
            </p:nvSpPr>
            <p:spPr>
              <a:xfrm rot="10800000" flipV="1">
                <a:off x="8938239" y="1121298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7E269F3F-23CD-BFC9-31FC-E474C97FA2BF}"/>
                  </a:ext>
                </a:extLst>
              </p:cNvPr>
              <p:cNvSpPr/>
              <p:nvPr/>
            </p:nvSpPr>
            <p:spPr>
              <a:xfrm rot="10800000" flipV="1">
                <a:off x="8938239" y="1482795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C00000">
                  <a:alpha val="4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B7896D61-18E7-EEAD-CF25-6C1E1438A2DE}"/>
                  </a:ext>
                </a:extLst>
              </p:cNvPr>
              <p:cNvSpPr/>
              <p:nvPr/>
            </p:nvSpPr>
            <p:spPr>
              <a:xfrm rot="10800000" flipV="1">
                <a:off x="8938238" y="1864861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FF0000">
                  <a:alpha val="4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8C7C79C5-B323-58E0-2BC5-EAB32316246C}"/>
                  </a:ext>
                </a:extLst>
              </p:cNvPr>
              <p:cNvSpPr/>
              <p:nvPr/>
            </p:nvSpPr>
            <p:spPr>
              <a:xfrm rot="10800000" flipV="1">
                <a:off x="8938238" y="2226355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FFC000">
                  <a:alpha val="4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j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E06CF904-F729-5A7A-C38F-702BB19BCC87}"/>
                  </a:ext>
                </a:extLst>
              </p:cNvPr>
              <p:cNvSpPr/>
              <p:nvPr/>
            </p:nvSpPr>
            <p:spPr>
              <a:xfrm rot="10800000" flipV="1">
                <a:off x="8938238" y="2587848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FFFF00">
                  <a:alpha val="40000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8EDC04B9-B6A0-7260-F142-184D3402F871}"/>
                  </a:ext>
                </a:extLst>
              </p:cNvPr>
              <p:cNvSpPr/>
              <p:nvPr/>
            </p:nvSpPr>
            <p:spPr>
              <a:xfrm rot="10800000" flipV="1">
                <a:off x="8938238" y="2949341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92D050">
                  <a:alpha val="40000"/>
                </a:srgb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A679EF88-C9E7-B2C4-96AD-5B516E61477A}"/>
                  </a:ext>
                </a:extLst>
              </p:cNvPr>
              <p:cNvSpPr/>
              <p:nvPr/>
            </p:nvSpPr>
            <p:spPr>
              <a:xfrm rot="10800000" flipV="1">
                <a:off x="8938238" y="3310835"/>
                <a:ext cx="311961" cy="311961"/>
              </a:xfrm>
              <a:prstGeom prst="roundRect">
                <a:avLst>
                  <a:gd name="adj" fmla="val 9459"/>
                </a:avLst>
              </a:prstGeom>
              <a:solidFill>
                <a:srgbClr val="00B050">
                  <a:alpha val="4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chemeClr val="tx1"/>
                    </a:solidFill>
                  </a:rPr>
                  <a:t>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A4F3952-6EED-CC03-1C39-854F5A729FD4}"/>
                </a:ext>
              </a:extLst>
            </p:cNvPr>
            <p:cNvSpPr txBox="1"/>
            <p:nvPr/>
          </p:nvSpPr>
          <p:spPr>
            <a:xfrm>
              <a:off x="6983807" y="1059985"/>
              <a:ext cx="195443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Genet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Honeybadger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Caracal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Jackal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Mongoose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Civet</a:t>
              </a:r>
            </a:p>
            <a:p>
              <a:pPr algn="r" fontAlgn="ctr"/>
              <a:r>
                <a:rPr lang="en-US" sz="2400" dirty="0">
                  <a:latin typeface="D-DIN" panose="020B0504030202030204" pitchFamily="34" charset="0"/>
                </a:rPr>
                <a:t>Small Cat</a:t>
              </a:r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B56FC65-3428-D5AE-9039-D8379D507FBF}"/>
              </a:ext>
            </a:extLst>
          </p:cNvPr>
          <p:cNvCxnSpPr/>
          <p:nvPr/>
        </p:nvCxnSpPr>
        <p:spPr>
          <a:xfrm>
            <a:off x="1781664" y="1425605"/>
            <a:ext cx="19473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4F99AF0-0C8B-0072-FE49-B1B453078292}"/>
              </a:ext>
            </a:extLst>
          </p:cNvPr>
          <p:cNvCxnSpPr>
            <a:cxnSpLocks/>
          </p:cNvCxnSpPr>
          <p:nvPr/>
        </p:nvCxnSpPr>
        <p:spPr>
          <a:xfrm>
            <a:off x="3968362" y="1425605"/>
            <a:ext cx="48277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6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</Words>
  <Application>Microsoft Office PowerPoint</Application>
  <PresentationFormat>A4-Papier (210 x 297 mm)</PresentationFormat>
  <Paragraphs>56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D-DIN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 Hofmann</dc:creator>
  <cp:lastModifiedBy>David  Hofmann</cp:lastModifiedBy>
  <cp:revision>8</cp:revision>
  <dcterms:created xsi:type="dcterms:W3CDTF">2025-06-18T07:30:21Z</dcterms:created>
  <dcterms:modified xsi:type="dcterms:W3CDTF">2025-06-19T11:15:17Z</dcterms:modified>
</cp:coreProperties>
</file>