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6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F25D-8CFA-4AE0-8629-AEA8247513A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F9BE-4FE4-4675-B869-471C4EC5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Callout 17"/>
          <p:cNvSpPr/>
          <p:nvPr/>
        </p:nvSpPr>
        <p:spPr>
          <a:xfrm>
            <a:off x="3962400" y="3552825"/>
            <a:ext cx="1028700" cy="60007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Callout 3"/>
          <p:cNvSpPr/>
          <p:nvPr/>
        </p:nvSpPr>
        <p:spPr>
          <a:xfrm>
            <a:off x="552450" y="714375"/>
            <a:ext cx="4057650" cy="3228975"/>
          </a:xfrm>
          <a:prstGeom prst="cloudCallout">
            <a:avLst>
              <a:gd name="adj1" fmla="val -27875"/>
              <a:gd name="adj2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4925" y="1352550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Hypothetical null population in which,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H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i="1" dirty="0" smtClean="0">
                <a:solidFill>
                  <a:schemeClr val="bg1"/>
                </a:solidFill>
              </a:rPr>
              <a:t>DEATH </a:t>
            </a:r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i="1" dirty="0" smtClean="0">
                <a:solidFill>
                  <a:schemeClr val="bg1"/>
                </a:solidFill>
              </a:rPr>
              <a:t>RVICTIM </a:t>
            </a:r>
            <a:r>
              <a:rPr lang="en-US" sz="2000" dirty="0" smtClean="0">
                <a:solidFill>
                  <a:schemeClr val="bg1"/>
                </a:solidFill>
              </a:rPr>
              <a:t>are not related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829050" y="1438275"/>
            <a:ext cx="485775" cy="35242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981450" y="2152650"/>
            <a:ext cx="485775" cy="35242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3305175" y="2781300"/>
            <a:ext cx="485775" cy="35242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2600325" y="3028950"/>
            <a:ext cx="485775" cy="35242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1533525" y="3086100"/>
            <a:ext cx="485775" cy="35242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5019676" y="381000"/>
            <a:ext cx="1028700" cy="60007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2075" y="450204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#1: </a:t>
            </a:r>
            <a:r>
              <a:rPr lang="el-GR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χ</a:t>
            </a:r>
            <a:r>
              <a:rPr lang="en-US" sz="1200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2.1</a:t>
            </a:r>
            <a:endParaRPr lang="en-US" sz="12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224337" y="819150"/>
            <a:ext cx="947738" cy="69532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Callout 14"/>
          <p:cNvSpPr/>
          <p:nvPr/>
        </p:nvSpPr>
        <p:spPr>
          <a:xfrm>
            <a:off x="5029200" y="2533650"/>
            <a:ext cx="1028700" cy="60007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33975" y="2602854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#2: </a:t>
            </a:r>
            <a:r>
              <a:rPr lang="el-GR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χ</a:t>
            </a:r>
            <a:r>
              <a:rPr lang="en-US" sz="1200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0.3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3612504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#3: </a:t>
            </a:r>
            <a:r>
              <a:rPr lang="el-GR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χ</a:t>
            </a:r>
            <a:r>
              <a:rPr lang="en-US" sz="1200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12.1</a:t>
            </a:r>
            <a:endParaRPr lang="en-US" sz="1200" dirty="0"/>
          </a:p>
        </p:txBody>
      </p:sp>
      <p:sp>
        <p:nvSpPr>
          <p:cNvPr id="19" name="Cloud Callout 18"/>
          <p:cNvSpPr/>
          <p:nvPr/>
        </p:nvSpPr>
        <p:spPr>
          <a:xfrm>
            <a:off x="2328862" y="4123104"/>
            <a:ext cx="1028700" cy="60007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790575" y="4045684"/>
            <a:ext cx="1028700" cy="600075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09825" y="4192309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#4: </a:t>
            </a:r>
            <a:r>
              <a:rPr lang="el-GR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χ</a:t>
            </a:r>
            <a:r>
              <a:rPr lang="en-US" sz="1200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0.4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112043" y="4207221"/>
            <a:ext cx="53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Etc.</a:t>
            </a:r>
            <a:endParaRPr lang="en-US" sz="1400" dirty="0"/>
          </a:p>
        </p:txBody>
      </p:sp>
      <p:cxnSp>
        <p:nvCxnSpPr>
          <p:cNvPr id="24" name="Straight Connector 23"/>
          <p:cNvCxnSpPr>
            <a:endCxn id="16" idx="1"/>
          </p:cNvCxnSpPr>
          <p:nvPr/>
        </p:nvCxnSpPr>
        <p:spPr>
          <a:xfrm>
            <a:off x="4314825" y="2418234"/>
            <a:ext cx="819150" cy="41545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67125" y="2983750"/>
            <a:ext cx="495300" cy="63819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431132" y="3262312"/>
            <a:ext cx="316705" cy="86079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2" idx="0"/>
          </p:cNvCxnSpPr>
          <p:nvPr/>
        </p:nvCxnSpPr>
        <p:spPr>
          <a:xfrm>
            <a:off x="2890837" y="3205162"/>
            <a:ext cx="1" cy="987147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Symbol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2</cp:revision>
  <dcterms:created xsi:type="dcterms:W3CDTF">2021-08-12T18:13:17Z</dcterms:created>
  <dcterms:modified xsi:type="dcterms:W3CDTF">2021-08-12T18:22:13Z</dcterms:modified>
</cp:coreProperties>
</file>