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39AE-E5A8-4CD8-BD9C-2FB3754FAE2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BCB4-95C3-4D4B-BB0C-67F7C0EB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0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39AE-E5A8-4CD8-BD9C-2FB3754FAE2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BCB4-95C3-4D4B-BB0C-67F7C0EB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39AE-E5A8-4CD8-BD9C-2FB3754FAE2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BCB4-95C3-4D4B-BB0C-67F7C0EB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39AE-E5A8-4CD8-BD9C-2FB3754FAE2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BCB4-95C3-4D4B-BB0C-67F7C0EB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39AE-E5A8-4CD8-BD9C-2FB3754FAE2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BCB4-95C3-4D4B-BB0C-67F7C0EB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39AE-E5A8-4CD8-BD9C-2FB3754FAE2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BCB4-95C3-4D4B-BB0C-67F7C0EB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39AE-E5A8-4CD8-BD9C-2FB3754FAE2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BCB4-95C3-4D4B-BB0C-67F7C0EB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39AE-E5A8-4CD8-BD9C-2FB3754FAE2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BCB4-95C3-4D4B-BB0C-67F7C0EB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39AE-E5A8-4CD8-BD9C-2FB3754FAE2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BCB4-95C3-4D4B-BB0C-67F7C0EB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39AE-E5A8-4CD8-BD9C-2FB3754FAE2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BCB4-95C3-4D4B-BB0C-67F7C0EB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39AE-E5A8-4CD8-BD9C-2FB3754FAE2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BCB4-95C3-4D4B-BB0C-67F7C0EB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D39AE-E5A8-4CD8-BD9C-2FB3754FAE2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9BCB4-95C3-4D4B-BB0C-67F7C0EB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3606" y="257175"/>
            <a:ext cx="447675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sample of all defendants in Georgia: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 </a:t>
            </a:r>
            <a:r>
              <a:rPr lang="en-US" i="1" dirty="0" smtClean="0"/>
              <a:t>DEATHPEN </a:t>
            </a:r>
            <a:r>
              <a:rPr lang="en-US" dirty="0" smtClean="0"/>
              <a:t>and </a:t>
            </a:r>
            <a:r>
              <a:rPr lang="en-US" i="1" dirty="0" smtClean="0"/>
              <a:t>RVICTIM</a:t>
            </a:r>
            <a:r>
              <a:rPr lang="en-US" dirty="0"/>
              <a:t> </a:t>
            </a:r>
            <a:r>
              <a:rPr lang="en-US" dirty="0" smtClean="0"/>
              <a:t>related?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26" y="2472035"/>
            <a:ext cx="40233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Sub-sample of Black defendants: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 </a:t>
            </a:r>
            <a:r>
              <a:rPr lang="en-US" i="1" dirty="0" smtClean="0"/>
              <a:t>DEATHPEN </a:t>
            </a:r>
            <a:r>
              <a:rPr lang="en-US" dirty="0" smtClean="0"/>
              <a:t>and </a:t>
            </a:r>
            <a:r>
              <a:rPr lang="en-US" i="1" dirty="0" smtClean="0"/>
              <a:t>RVICTIM</a:t>
            </a:r>
            <a:r>
              <a:rPr lang="en-US" dirty="0"/>
              <a:t> </a:t>
            </a:r>
            <a:r>
              <a:rPr lang="en-US" dirty="0" smtClean="0"/>
              <a:t>related?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41571" y="2472035"/>
            <a:ext cx="40233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Sub-sample of White defendants: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 </a:t>
            </a:r>
            <a:r>
              <a:rPr lang="en-US" i="1" dirty="0" smtClean="0"/>
              <a:t>DEATHPEN </a:t>
            </a:r>
            <a:r>
              <a:rPr lang="en-US" dirty="0" smtClean="0"/>
              <a:t>and </a:t>
            </a:r>
            <a:r>
              <a:rPr lang="en-US" i="1" dirty="0" smtClean="0"/>
              <a:t>RVICTIM</a:t>
            </a:r>
            <a:r>
              <a:rPr lang="en-US" dirty="0"/>
              <a:t> </a:t>
            </a:r>
            <a:r>
              <a:rPr lang="en-US" dirty="0" smtClean="0"/>
              <a:t>related?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76438" y="4324350"/>
            <a:ext cx="5191124" cy="24098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Compare across sub-samples: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Do these supplemental analyses provide additional insight into evidence of racial bias in the imposition of the death penalty?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2173606" y="1180505"/>
            <a:ext cx="2238375" cy="12915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7" idx="0"/>
          </p:cNvCxnSpPr>
          <p:nvPr/>
        </p:nvCxnSpPr>
        <p:spPr>
          <a:xfrm flipH="1">
            <a:off x="4572000" y="3395365"/>
            <a:ext cx="2381251" cy="9289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6" idx="0"/>
          </p:cNvCxnSpPr>
          <p:nvPr/>
        </p:nvCxnSpPr>
        <p:spPr>
          <a:xfrm>
            <a:off x="4411981" y="1180505"/>
            <a:ext cx="2541270" cy="12915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>
            <a:off x="2173606" y="3395365"/>
            <a:ext cx="2398394" cy="9289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15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1</cp:revision>
  <dcterms:created xsi:type="dcterms:W3CDTF">2021-08-12T19:25:37Z</dcterms:created>
  <dcterms:modified xsi:type="dcterms:W3CDTF">2021-08-12T19:33:12Z</dcterms:modified>
</cp:coreProperties>
</file>